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7" r:id="rId3"/>
    <p:sldId id="288" r:id="rId4"/>
    <p:sldId id="284" r:id="rId5"/>
    <p:sldId id="257" r:id="rId6"/>
    <p:sldId id="258" r:id="rId7"/>
    <p:sldId id="259" r:id="rId8"/>
    <p:sldId id="262" r:id="rId9"/>
    <p:sldId id="264" r:id="rId10"/>
    <p:sldId id="289" r:id="rId11"/>
    <p:sldId id="260" r:id="rId12"/>
    <p:sldId id="265" r:id="rId13"/>
    <p:sldId id="285" r:id="rId14"/>
    <p:sldId id="268" r:id="rId15"/>
    <p:sldId id="273" r:id="rId16"/>
    <p:sldId id="270" r:id="rId17"/>
    <p:sldId id="269" r:id="rId18"/>
    <p:sldId id="281" r:id="rId19"/>
    <p:sldId id="278" r:id="rId20"/>
    <p:sldId id="282" r:id="rId21"/>
    <p:sldId id="286" r:id="rId22"/>
    <p:sldId id="274" r:id="rId23"/>
    <p:sldId id="283" r:id="rId24"/>
    <p:sldId id="275" r:id="rId25"/>
    <p:sldId id="276" r:id="rId26"/>
    <p:sldId id="277" r:id="rId27"/>
    <p:sldId id="261" r:id="rId28"/>
    <p:sldId id="266" r:id="rId29"/>
    <p:sldId id="267" r:id="rId30"/>
    <p:sldId id="272" r:id="rId31"/>
    <p:sldId id="280" r:id="rId32"/>
    <p:sldId id="279" r:id="rId33"/>
    <p:sldId id="263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to the MS World!" id="{8516A349-4A09-434F-BF39-A820401660AD}">
          <p14:sldIdLst>
            <p14:sldId id="256"/>
            <p14:sldId id="287"/>
            <p14:sldId id="288"/>
            <p14:sldId id="284"/>
          </p14:sldIdLst>
        </p14:section>
        <p14:section name="1. Enabling &amp; Installing WSL" id="{B12194F4-1EE9-4CBA-A5E8-C591A12EB12B}">
          <p14:sldIdLst>
            <p14:sldId id="257"/>
            <p14:sldId id="258"/>
            <p14:sldId id="259"/>
            <p14:sldId id="262"/>
            <p14:sldId id="264"/>
            <p14:sldId id="289"/>
          </p14:sldIdLst>
        </p14:section>
        <p14:section name="2. Windows Terminal" id="{345DBCCC-B9A8-49B6-8493-AFABF7B4A7ED}">
          <p14:sldIdLst>
            <p14:sldId id="260"/>
            <p14:sldId id="265"/>
            <p14:sldId id="285"/>
          </p14:sldIdLst>
        </p14:section>
        <p14:section name="3. Tips n tricks" id="{D5890B93-D6D1-409B-B4AC-281497EBBD00}">
          <p14:sldIdLst>
            <p14:sldId id="268"/>
            <p14:sldId id="273"/>
            <p14:sldId id="270"/>
            <p14:sldId id="269"/>
            <p14:sldId id="281"/>
          </p14:sldIdLst>
        </p14:section>
        <p14:section name="4. Accessing WSL Files in Windows" id="{CEE3AE17-E138-4CAD-9D5C-1BC87435756F}">
          <p14:sldIdLst>
            <p14:sldId id="278"/>
            <p14:sldId id="282"/>
          </p14:sldIdLst>
        </p14:section>
        <p14:section name="5. VSCode - The WSL user's bestie" id="{2F7338D4-B03E-4E3B-86B5-3CFFD23F04A2}">
          <p14:sldIdLst>
            <p14:sldId id="286"/>
          </p14:sldIdLst>
        </p14:section>
        <p14:section name="6. WSL Functions" id="{F174291F-40E3-4D25-A43C-A9D9B559DE13}">
          <p14:sldIdLst>
            <p14:sldId id="274"/>
            <p14:sldId id="283"/>
            <p14:sldId id="275"/>
            <p14:sldId id="276"/>
            <p14:sldId id="277"/>
          </p14:sldIdLst>
        </p14:section>
        <p14:section name="7. Running GUI apps - VcXsrc" id="{A332ABCA-646B-4DBC-967F-F948A64F556E}">
          <p14:sldIdLst>
            <p14:sldId id="261"/>
            <p14:sldId id="266"/>
            <p14:sldId id="267"/>
            <p14:sldId id="272"/>
            <p14:sldId id="280"/>
          </p14:sldIdLst>
        </p14:section>
        <p14:section name="WSL 1 vs 2" id="{E36490A3-849B-47F8-BB06-1010046E293B}">
          <p14:sldIdLst>
            <p14:sldId id="279"/>
          </p14:sldIdLst>
        </p14:section>
        <p14:section name="Windows Terminal Customization" id="{7F789E32-D7B8-471D-8805-F4461B86F03F}">
          <p14:sldIdLst>
            <p14:sldId id="26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92"/>
    </p:cViewPr>
  </p:sorter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KRISHNA MUCHELI" userId="fd276cde-d4e4-411c-8835-4aacd3d18773" providerId="ADAL" clId="{784A352B-A98C-459B-9B95-ADE24DE2C990}"/>
    <pc:docChg chg="undo redo custSel addSld delSld modSld addSection delSection modSection">
      <pc:chgData name="NITIN KRISHNA MUCHELI" userId="fd276cde-d4e4-411c-8835-4aacd3d18773" providerId="ADAL" clId="{784A352B-A98C-459B-9B95-ADE24DE2C990}" dt="2020-11-24T10:54:23.694" v="795" actId="1076"/>
      <pc:docMkLst>
        <pc:docMk/>
      </pc:docMkLst>
      <pc:sldChg chg="modSp mod">
        <pc:chgData name="NITIN KRISHNA MUCHELI" userId="fd276cde-d4e4-411c-8835-4aacd3d18773" providerId="ADAL" clId="{784A352B-A98C-459B-9B95-ADE24DE2C990}" dt="2020-11-21T10:50:53.332" v="53" actId="27636"/>
        <pc:sldMkLst>
          <pc:docMk/>
          <pc:sldMk cId="3399703243" sldId="256"/>
        </pc:sldMkLst>
        <pc:spChg chg="mod">
          <ac:chgData name="NITIN KRISHNA MUCHELI" userId="fd276cde-d4e4-411c-8835-4aacd3d18773" providerId="ADAL" clId="{784A352B-A98C-459B-9B95-ADE24DE2C990}" dt="2020-11-21T10:50:53.332" v="53" actId="27636"/>
          <ac:spMkLst>
            <pc:docMk/>
            <pc:sldMk cId="3399703243" sldId="256"/>
            <ac:spMk id="2" creationId="{F2DF5988-A920-43E5-BDBD-BC7D5BCDEBDC}"/>
          </ac:spMkLst>
        </pc:spChg>
      </pc:sldChg>
      <pc:sldChg chg="mod modShow">
        <pc:chgData name="NITIN KRISHNA MUCHELI" userId="fd276cde-d4e4-411c-8835-4aacd3d18773" providerId="ADAL" clId="{784A352B-A98C-459B-9B95-ADE24DE2C990}" dt="2020-11-21T10:39:32.757" v="16" actId="729"/>
        <pc:sldMkLst>
          <pc:docMk/>
          <pc:sldMk cId="3861071136" sldId="257"/>
        </pc:sldMkLst>
      </pc:sldChg>
      <pc:sldChg chg="mod modShow">
        <pc:chgData name="NITIN KRISHNA MUCHELI" userId="fd276cde-d4e4-411c-8835-4aacd3d18773" providerId="ADAL" clId="{784A352B-A98C-459B-9B95-ADE24DE2C990}" dt="2020-11-21T10:39:32.757" v="16" actId="729"/>
        <pc:sldMkLst>
          <pc:docMk/>
          <pc:sldMk cId="3410959264" sldId="258"/>
        </pc:sldMkLst>
      </pc:sldChg>
      <pc:sldChg chg="mod modShow">
        <pc:chgData name="NITIN KRISHNA MUCHELI" userId="fd276cde-d4e4-411c-8835-4aacd3d18773" providerId="ADAL" clId="{784A352B-A98C-459B-9B95-ADE24DE2C990}" dt="2020-11-21T10:39:32.757" v="16" actId="729"/>
        <pc:sldMkLst>
          <pc:docMk/>
          <pc:sldMk cId="2361865682" sldId="259"/>
        </pc:sldMkLst>
      </pc:sldChg>
      <pc:sldChg chg="mod modShow">
        <pc:chgData name="NITIN KRISHNA MUCHELI" userId="fd276cde-d4e4-411c-8835-4aacd3d18773" providerId="ADAL" clId="{784A352B-A98C-459B-9B95-ADE24DE2C990}" dt="2020-11-21T10:39:41.865" v="17" actId="729"/>
        <pc:sldMkLst>
          <pc:docMk/>
          <pc:sldMk cId="182524926" sldId="260"/>
        </pc:sldMkLst>
      </pc:sldChg>
      <pc:sldChg chg="mod modShow">
        <pc:chgData name="NITIN KRISHNA MUCHELI" userId="fd276cde-d4e4-411c-8835-4aacd3d18773" providerId="ADAL" clId="{784A352B-A98C-459B-9B95-ADE24DE2C990}" dt="2020-11-21T10:39:32.757" v="16" actId="729"/>
        <pc:sldMkLst>
          <pc:docMk/>
          <pc:sldMk cId="550871678" sldId="262"/>
        </pc:sldMkLst>
      </pc:sldChg>
      <pc:sldChg chg="mod modShow">
        <pc:chgData name="NITIN KRISHNA MUCHELI" userId="fd276cde-d4e4-411c-8835-4aacd3d18773" providerId="ADAL" clId="{784A352B-A98C-459B-9B95-ADE24DE2C990}" dt="2020-11-21T10:39:32.757" v="16" actId="729"/>
        <pc:sldMkLst>
          <pc:docMk/>
          <pc:sldMk cId="1142133400" sldId="264"/>
        </pc:sldMkLst>
      </pc:sldChg>
      <pc:sldChg chg="modSp mod modShow">
        <pc:chgData name="NITIN KRISHNA MUCHELI" userId="fd276cde-d4e4-411c-8835-4aacd3d18773" providerId="ADAL" clId="{784A352B-A98C-459B-9B95-ADE24DE2C990}" dt="2020-11-21T10:39:41.865" v="17" actId="729"/>
        <pc:sldMkLst>
          <pc:docMk/>
          <pc:sldMk cId="3717902533" sldId="265"/>
        </pc:sldMkLst>
        <pc:graphicFrameChg chg="modGraphic">
          <ac:chgData name="NITIN KRISHNA MUCHELI" userId="fd276cde-d4e4-411c-8835-4aacd3d18773" providerId="ADAL" clId="{784A352B-A98C-459B-9B95-ADE24DE2C990}" dt="2020-11-21T10:38:51.181" v="15" actId="27116"/>
          <ac:graphicFrameMkLst>
            <pc:docMk/>
            <pc:sldMk cId="3717902533" sldId="265"/>
            <ac:graphicFrameMk id="102" creationId="{59A0FC2A-4F69-42AC-9E4C-7A49C0AC5F79}"/>
          </ac:graphicFrameMkLst>
        </pc:graphicFrameChg>
      </pc:sldChg>
      <pc:sldChg chg="addSp delSp modSp mod modAnim">
        <pc:chgData name="NITIN KRISHNA MUCHELI" userId="fd276cde-d4e4-411c-8835-4aacd3d18773" providerId="ADAL" clId="{784A352B-A98C-459B-9B95-ADE24DE2C990}" dt="2020-11-21T12:08:59.243" v="395" actId="478"/>
        <pc:sldMkLst>
          <pc:docMk/>
          <pc:sldMk cId="1720428741" sldId="271"/>
        </pc:sldMkLst>
        <pc:spChg chg="del">
          <ac:chgData name="NITIN KRISHNA MUCHELI" userId="fd276cde-d4e4-411c-8835-4aacd3d18773" providerId="ADAL" clId="{784A352B-A98C-459B-9B95-ADE24DE2C990}" dt="2020-11-21T12:08:54.575" v="394" actId="478"/>
          <ac:spMkLst>
            <pc:docMk/>
            <pc:sldMk cId="1720428741" sldId="271"/>
            <ac:spMk id="5" creationId="{362950BC-DD31-4A2C-A2B2-45167273CE98}"/>
          </ac:spMkLst>
        </pc:spChg>
        <pc:spChg chg="add del mod">
          <ac:chgData name="NITIN KRISHNA MUCHELI" userId="fd276cde-d4e4-411c-8835-4aacd3d18773" providerId="ADAL" clId="{784A352B-A98C-459B-9B95-ADE24DE2C990}" dt="2020-11-21T12:08:59.243" v="395" actId="478"/>
          <ac:spMkLst>
            <pc:docMk/>
            <pc:sldMk cId="1720428741" sldId="271"/>
            <ac:spMk id="7" creationId="{998560A6-1228-47B9-A85F-4A815191FDD0}"/>
          </ac:spMkLst>
        </pc:spChg>
      </pc:sldChg>
      <pc:sldChg chg="modSp mod">
        <pc:chgData name="NITIN KRISHNA MUCHELI" userId="fd276cde-d4e4-411c-8835-4aacd3d18773" providerId="ADAL" clId="{784A352B-A98C-459B-9B95-ADE24DE2C990}" dt="2020-11-21T13:08:59.343" v="570" actId="3626"/>
        <pc:sldMkLst>
          <pc:docMk/>
          <pc:sldMk cId="3427815291" sldId="279"/>
        </pc:sldMkLst>
        <pc:spChg chg="mod">
          <ac:chgData name="NITIN KRISHNA MUCHELI" userId="fd276cde-d4e4-411c-8835-4aacd3d18773" providerId="ADAL" clId="{784A352B-A98C-459B-9B95-ADE24DE2C990}" dt="2020-11-21T13:08:59.343" v="570" actId="3626"/>
          <ac:spMkLst>
            <pc:docMk/>
            <pc:sldMk cId="3427815291" sldId="279"/>
            <ac:spMk id="3" creationId="{A055A101-20AE-4005-8293-7F675909EEA8}"/>
          </ac:spMkLst>
        </pc:spChg>
        <pc:picChg chg="mod">
          <ac:chgData name="NITIN KRISHNA MUCHELI" userId="fd276cde-d4e4-411c-8835-4aacd3d18773" providerId="ADAL" clId="{784A352B-A98C-459B-9B95-ADE24DE2C990}" dt="2020-11-21T10:51:10.689" v="55" actId="1076"/>
          <ac:picMkLst>
            <pc:docMk/>
            <pc:sldMk cId="3427815291" sldId="279"/>
            <ac:picMk id="5" creationId="{B342297D-65F5-4EF3-9D24-3A5054A31605}"/>
          </ac:picMkLst>
        </pc:picChg>
      </pc:sldChg>
      <pc:sldChg chg="addSp delSp modSp mod">
        <pc:chgData name="NITIN KRISHNA MUCHELI" userId="fd276cde-d4e4-411c-8835-4aacd3d18773" providerId="ADAL" clId="{784A352B-A98C-459B-9B95-ADE24DE2C990}" dt="2020-11-24T10:54:23.694" v="795" actId="1076"/>
        <pc:sldMkLst>
          <pc:docMk/>
          <pc:sldMk cId="2675427003" sldId="281"/>
        </pc:sldMkLst>
        <pc:graphicFrameChg chg="add del mod">
          <ac:chgData name="NITIN KRISHNA MUCHELI" userId="fd276cde-d4e4-411c-8835-4aacd3d18773" providerId="ADAL" clId="{784A352B-A98C-459B-9B95-ADE24DE2C990}" dt="2020-11-24T10:54:23.694" v="795" actId="1076"/>
          <ac:graphicFrameMkLst>
            <pc:docMk/>
            <pc:sldMk cId="2675427003" sldId="281"/>
            <ac:graphicFrameMk id="4" creationId="{4128CF6A-5DAC-4F4D-AFE0-E29EDC7A4D46}"/>
          </ac:graphicFrameMkLst>
        </pc:graphicFrameChg>
      </pc:sldChg>
      <pc:sldChg chg="modSp mod">
        <pc:chgData name="NITIN KRISHNA MUCHELI" userId="fd276cde-d4e4-411c-8835-4aacd3d18773" providerId="ADAL" clId="{784A352B-A98C-459B-9B95-ADE24DE2C990}" dt="2020-11-23T05:45:08.512" v="788" actId="20577"/>
        <pc:sldMkLst>
          <pc:docMk/>
          <pc:sldMk cId="1641269903" sldId="283"/>
        </pc:sldMkLst>
        <pc:spChg chg="mod">
          <ac:chgData name="NITIN KRISHNA MUCHELI" userId="fd276cde-d4e4-411c-8835-4aacd3d18773" providerId="ADAL" clId="{784A352B-A98C-459B-9B95-ADE24DE2C990}" dt="2020-11-23T05:45:08.512" v="788" actId="20577"/>
          <ac:spMkLst>
            <pc:docMk/>
            <pc:sldMk cId="1641269903" sldId="283"/>
            <ac:spMk id="3" creationId="{42B601A8-8F84-4F98-BBCC-4BE220127F0F}"/>
          </ac:spMkLst>
        </pc:spChg>
      </pc:sldChg>
      <pc:sldChg chg="addSp delSp modSp mod modShow">
        <pc:chgData name="NITIN KRISHNA MUCHELI" userId="fd276cde-d4e4-411c-8835-4aacd3d18773" providerId="ADAL" clId="{784A352B-A98C-459B-9B95-ADE24DE2C990}" dt="2020-11-21T12:05:55.797" v="382" actId="1076"/>
        <pc:sldMkLst>
          <pc:docMk/>
          <pc:sldMk cId="3419164054" sldId="284"/>
        </pc:sldMkLst>
        <pc:spChg chg="mod">
          <ac:chgData name="NITIN KRISHNA MUCHELI" userId="fd276cde-d4e4-411c-8835-4aacd3d18773" providerId="ADAL" clId="{784A352B-A98C-459B-9B95-ADE24DE2C990}" dt="2020-11-21T11:59:50.120" v="222" actId="20577"/>
          <ac:spMkLst>
            <pc:docMk/>
            <pc:sldMk cId="3419164054" sldId="284"/>
            <ac:spMk id="3" creationId="{EE2921D9-61C6-466D-A375-C99070E7983A}"/>
          </ac:spMkLst>
        </pc:spChg>
        <pc:spChg chg="mod">
          <ac:chgData name="NITIN KRISHNA MUCHELI" userId="fd276cde-d4e4-411c-8835-4aacd3d18773" providerId="ADAL" clId="{784A352B-A98C-459B-9B95-ADE24DE2C990}" dt="2020-11-21T12:04:17.345" v="371" actId="255"/>
          <ac:spMkLst>
            <pc:docMk/>
            <pc:sldMk cId="3419164054" sldId="284"/>
            <ac:spMk id="7" creationId="{55CEE0E9-3A2D-4D07-819C-764BD0FC548F}"/>
          </ac:spMkLst>
        </pc:spChg>
        <pc:spChg chg="mod">
          <ac:chgData name="NITIN KRISHNA MUCHELI" userId="fd276cde-d4e4-411c-8835-4aacd3d18773" providerId="ADAL" clId="{784A352B-A98C-459B-9B95-ADE24DE2C990}" dt="2020-11-21T12:01:17.137" v="269" actId="5793"/>
          <ac:spMkLst>
            <pc:docMk/>
            <pc:sldMk cId="3419164054" sldId="284"/>
            <ac:spMk id="14" creationId="{4E03B603-461B-4B89-BAEB-F3BA90AED196}"/>
          </ac:spMkLst>
        </pc:spChg>
        <pc:graphicFrameChg chg="del mod">
          <ac:chgData name="NITIN KRISHNA MUCHELI" userId="fd276cde-d4e4-411c-8835-4aacd3d18773" providerId="ADAL" clId="{784A352B-A98C-459B-9B95-ADE24DE2C990}" dt="2020-11-21T12:05:24.704" v="375" actId="478"/>
          <ac:graphicFrameMkLst>
            <pc:docMk/>
            <pc:sldMk cId="3419164054" sldId="284"/>
            <ac:graphicFrameMk id="4" creationId="{69D183B7-A3EF-4634-BE34-B67B8C4F4158}"/>
          </ac:graphicFrameMkLst>
        </pc:graphicFrameChg>
        <pc:graphicFrameChg chg="mod">
          <ac:chgData name="NITIN KRISHNA MUCHELI" userId="fd276cde-d4e4-411c-8835-4aacd3d18773" providerId="ADAL" clId="{784A352B-A98C-459B-9B95-ADE24DE2C990}" dt="2020-11-21T11:57:56.907" v="169" actId="1076"/>
          <ac:graphicFrameMkLst>
            <pc:docMk/>
            <pc:sldMk cId="3419164054" sldId="284"/>
            <ac:graphicFrameMk id="5" creationId="{DBE31719-F036-4425-A307-26317454C9D1}"/>
          </ac:graphicFrameMkLst>
        </pc:graphicFrameChg>
        <pc:graphicFrameChg chg="add mod modGraphic">
          <ac:chgData name="NITIN KRISHNA MUCHELI" userId="fd276cde-d4e4-411c-8835-4aacd3d18773" providerId="ADAL" clId="{784A352B-A98C-459B-9B95-ADE24DE2C990}" dt="2020-11-21T12:00:09.118" v="241" actId="1076"/>
          <ac:graphicFrameMkLst>
            <pc:docMk/>
            <pc:sldMk cId="3419164054" sldId="284"/>
            <ac:graphicFrameMk id="6" creationId="{B3E566FC-0B1F-45BB-8F1E-B7553F440CB0}"/>
          </ac:graphicFrameMkLst>
        </pc:graphicFrameChg>
        <pc:graphicFrameChg chg="mod">
          <ac:chgData name="NITIN KRISHNA MUCHELI" userId="fd276cde-d4e4-411c-8835-4aacd3d18773" providerId="ADAL" clId="{784A352B-A98C-459B-9B95-ADE24DE2C990}" dt="2020-11-21T11:58:20.810" v="177" actId="1076"/>
          <ac:graphicFrameMkLst>
            <pc:docMk/>
            <pc:sldMk cId="3419164054" sldId="284"/>
            <ac:graphicFrameMk id="9" creationId="{E5A2D8B3-E809-4743-A133-A30DFA93D425}"/>
          </ac:graphicFrameMkLst>
        </pc:graphicFrameChg>
        <pc:graphicFrameChg chg="add mod modGraphic">
          <ac:chgData name="NITIN KRISHNA MUCHELI" userId="fd276cde-d4e4-411c-8835-4aacd3d18773" providerId="ADAL" clId="{784A352B-A98C-459B-9B95-ADE24DE2C990}" dt="2020-11-21T12:05:55.797" v="382" actId="1076"/>
          <ac:graphicFrameMkLst>
            <pc:docMk/>
            <pc:sldMk cId="3419164054" sldId="284"/>
            <ac:graphicFrameMk id="10" creationId="{C2BF0A12-39EC-4C1E-A5E5-9984AB3801E3}"/>
          </ac:graphicFrameMkLst>
        </pc:graphicFrameChg>
        <pc:graphicFrameChg chg="mod">
          <ac:chgData name="NITIN KRISHNA MUCHELI" userId="fd276cde-d4e4-411c-8835-4aacd3d18773" providerId="ADAL" clId="{784A352B-A98C-459B-9B95-ADE24DE2C990}" dt="2020-11-21T12:04:20.594" v="372" actId="1076"/>
          <ac:graphicFrameMkLst>
            <pc:docMk/>
            <pc:sldMk cId="3419164054" sldId="284"/>
            <ac:graphicFrameMk id="11" creationId="{24C1C8A8-28C0-4392-B0A7-2B0BC58E0B1D}"/>
          </ac:graphicFrameMkLst>
        </pc:graphicFrameChg>
        <pc:graphicFrameChg chg="mod">
          <ac:chgData name="NITIN KRISHNA MUCHELI" userId="fd276cde-d4e4-411c-8835-4aacd3d18773" providerId="ADAL" clId="{784A352B-A98C-459B-9B95-ADE24DE2C990}" dt="2020-11-21T11:58:03.011" v="173" actId="1076"/>
          <ac:graphicFrameMkLst>
            <pc:docMk/>
            <pc:sldMk cId="3419164054" sldId="284"/>
            <ac:graphicFrameMk id="13" creationId="{BEF826B5-06AD-40FE-B6F2-63A17FA724DC}"/>
          </ac:graphicFrameMkLst>
        </pc:graphicFrameChg>
        <pc:graphicFrameChg chg="add mod modGraphic">
          <ac:chgData name="NITIN KRISHNA MUCHELI" userId="fd276cde-d4e4-411c-8835-4aacd3d18773" providerId="ADAL" clId="{784A352B-A98C-459B-9B95-ADE24DE2C990}" dt="2020-11-21T12:05:49.819" v="381" actId="1076"/>
          <ac:graphicFrameMkLst>
            <pc:docMk/>
            <pc:sldMk cId="3419164054" sldId="284"/>
            <ac:graphicFrameMk id="15" creationId="{E8237BED-C7D5-4835-95ED-9D50D563C178}"/>
          </ac:graphicFrameMkLst>
        </pc:graphicFrameChg>
        <pc:graphicFrameChg chg="mod modGraphic">
          <ac:chgData name="NITIN KRISHNA MUCHELI" userId="fd276cde-d4e4-411c-8835-4aacd3d18773" providerId="ADAL" clId="{784A352B-A98C-459B-9B95-ADE24DE2C990}" dt="2020-11-21T12:01:42.870" v="272"/>
          <ac:graphicFrameMkLst>
            <pc:docMk/>
            <pc:sldMk cId="3419164054" sldId="284"/>
            <ac:graphicFrameMk id="16" creationId="{BBD0DDEC-021E-4442-97CA-2D45CDB1A5C7}"/>
          </ac:graphicFrameMkLst>
        </pc:graphicFrameChg>
        <pc:graphicFrameChg chg="add mod modGraphic">
          <ac:chgData name="NITIN KRISHNA MUCHELI" userId="fd276cde-d4e4-411c-8835-4aacd3d18773" providerId="ADAL" clId="{784A352B-A98C-459B-9B95-ADE24DE2C990}" dt="2020-11-21T12:05:38.796" v="379" actId="1076"/>
          <ac:graphicFrameMkLst>
            <pc:docMk/>
            <pc:sldMk cId="3419164054" sldId="284"/>
            <ac:graphicFrameMk id="18" creationId="{DEBBC29A-1917-4553-A807-77C90790FDAC}"/>
          </ac:graphicFrameMkLst>
        </pc:graphicFrameChg>
      </pc:sldChg>
      <pc:sldChg chg="mod modShow">
        <pc:chgData name="NITIN KRISHNA MUCHELI" userId="fd276cde-d4e4-411c-8835-4aacd3d18773" providerId="ADAL" clId="{784A352B-A98C-459B-9B95-ADE24DE2C990}" dt="2020-11-21T10:39:41.865" v="17" actId="729"/>
        <pc:sldMkLst>
          <pc:docMk/>
          <pc:sldMk cId="99332600" sldId="285"/>
        </pc:sldMkLst>
      </pc:sldChg>
      <pc:sldChg chg="addSp delSp modSp new mod modClrScheme modShow chgLayout">
        <pc:chgData name="NITIN KRISHNA MUCHELI" userId="fd276cde-d4e4-411c-8835-4aacd3d18773" providerId="ADAL" clId="{784A352B-A98C-459B-9B95-ADE24DE2C990}" dt="2020-11-21T12:32:15.366" v="452" actId="729"/>
        <pc:sldMkLst>
          <pc:docMk/>
          <pc:sldMk cId="4163362179" sldId="287"/>
        </pc:sldMkLst>
        <pc:spChg chg="del mod ord">
          <ac:chgData name="NITIN KRISHNA MUCHELI" userId="fd276cde-d4e4-411c-8835-4aacd3d18773" providerId="ADAL" clId="{784A352B-A98C-459B-9B95-ADE24DE2C990}" dt="2020-11-21T12:30:50.010" v="404" actId="700"/>
          <ac:spMkLst>
            <pc:docMk/>
            <pc:sldMk cId="4163362179" sldId="287"/>
            <ac:spMk id="2" creationId="{DF8C852C-4D7A-45EB-AC41-49767093949D}"/>
          </ac:spMkLst>
        </pc:spChg>
        <pc:spChg chg="del mod ord">
          <ac:chgData name="NITIN KRISHNA MUCHELI" userId="fd276cde-d4e4-411c-8835-4aacd3d18773" providerId="ADAL" clId="{784A352B-A98C-459B-9B95-ADE24DE2C990}" dt="2020-11-21T12:30:50.010" v="404" actId="700"/>
          <ac:spMkLst>
            <pc:docMk/>
            <pc:sldMk cId="4163362179" sldId="287"/>
            <ac:spMk id="3" creationId="{9502A1E0-AF21-4C48-A4DF-D367D412569E}"/>
          </ac:spMkLst>
        </pc:spChg>
        <pc:spChg chg="add mod ord">
          <ac:chgData name="NITIN KRISHNA MUCHELI" userId="fd276cde-d4e4-411c-8835-4aacd3d18773" providerId="ADAL" clId="{784A352B-A98C-459B-9B95-ADE24DE2C990}" dt="2020-11-21T12:32:00.353" v="451" actId="20577"/>
          <ac:spMkLst>
            <pc:docMk/>
            <pc:sldMk cId="4163362179" sldId="287"/>
            <ac:spMk id="4" creationId="{3FA49241-1D7D-4D94-A353-4BA9E974ADEE}"/>
          </ac:spMkLst>
        </pc:spChg>
        <pc:spChg chg="add mod ord">
          <ac:chgData name="NITIN KRISHNA MUCHELI" userId="fd276cde-d4e4-411c-8835-4aacd3d18773" providerId="ADAL" clId="{784A352B-A98C-459B-9B95-ADE24DE2C990}" dt="2020-11-21T12:30:50.010" v="404" actId="700"/>
          <ac:spMkLst>
            <pc:docMk/>
            <pc:sldMk cId="4163362179" sldId="287"/>
            <ac:spMk id="5" creationId="{962B143B-9204-43C4-B4B5-C3A93EA4E4EA}"/>
          </ac:spMkLst>
        </pc:spChg>
      </pc:sldChg>
      <pc:sldChg chg="addSp delSp modSp new mod modClrScheme chgLayout">
        <pc:chgData name="NITIN KRISHNA MUCHELI" userId="fd276cde-d4e4-411c-8835-4aacd3d18773" providerId="ADAL" clId="{784A352B-A98C-459B-9B95-ADE24DE2C990}" dt="2020-11-21T13:10:59.396" v="587" actId="20577"/>
        <pc:sldMkLst>
          <pc:docMk/>
          <pc:sldMk cId="1801879899" sldId="288"/>
        </pc:sldMkLst>
        <pc:spChg chg="del mod ord">
          <ac:chgData name="NITIN KRISHNA MUCHELI" userId="fd276cde-d4e4-411c-8835-4aacd3d18773" providerId="ADAL" clId="{784A352B-A98C-459B-9B95-ADE24DE2C990}" dt="2020-11-21T12:58:23.796" v="454" actId="700"/>
          <ac:spMkLst>
            <pc:docMk/>
            <pc:sldMk cId="1801879899" sldId="288"/>
            <ac:spMk id="2" creationId="{79D82FBE-693A-4D26-BA46-BA2B99B41BE6}"/>
          </ac:spMkLst>
        </pc:spChg>
        <pc:spChg chg="del mod ord">
          <ac:chgData name="NITIN KRISHNA MUCHELI" userId="fd276cde-d4e4-411c-8835-4aacd3d18773" providerId="ADAL" clId="{784A352B-A98C-459B-9B95-ADE24DE2C990}" dt="2020-11-21T12:58:23.796" v="454" actId="700"/>
          <ac:spMkLst>
            <pc:docMk/>
            <pc:sldMk cId="1801879899" sldId="288"/>
            <ac:spMk id="3" creationId="{B0CDB8AF-E8A2-4CDA-8B3D-3C9CA343D87F}"/>
          </ac:spMkLst>
        </pc:spChg>
        <pc:spChg chg="add del mod ord">
          <ac:chgData name="NITIN KRISHNA MUCHELI" userId="fd276cde-d4e4-411c-8835-4aacd3d18773" providerId="ADAL" clId="{784A352B-A98C-459B-9B95-ADE24DE2C990}" dt="2020-11-21T12:58:26.390" v="455" actId="700"/>
          <ac:spMkLst>
            <pc:docMk/>
            <pc:sldMk cId="1801879899" sldId="288"/>
            <ac:spMk id="4" creationId="{4DF5A43A-078F-4DAA-A3C4-53763899470E}"/>
          </ac:spMkLst>
        </pc:spChg>
        <pc:spChg chg="add del mod ord">
          <ac:chgData name="NITIN KRISHNA MUCHELI" userId="fd276cde-d4e4-411c-8835-4aacd3d18773" providerId="ADAL" clId="{784A352B-A98C-459B-9B95-ADE24DE2C990}" dt="2020-11-21T12:58:26.390" v="455" actId="700"/>
          <ac:spMkLst>
            <pc:docMk/>
            <pc:sldMk cId="1801879899" sldId="288"/>
            <ac:spMk id="5" creationId="{7C06E408-FA90-4B76-8CFB-753CC9202997}"/>
          </ac:spMkLst>
        </pc:spChg>
        <pc:spChg chg="add mod ord">
          <ac:chgData name="NITIN KRISHNA MUCHELI" userId="fd276cde-d4e4-411c-8835-4aacd3d18773" providerId="ADAL" clId="{784A352B-A98C-459B-9B95-ADE24DE2C990}" dt="2020-11-21T12:58:29.617" v="466" actId="20577"/>
          <ac:spMkLst>
            <pc:docMk/>
            <pc:sldMk cId="1801879899" sldId="288"/>
            <ac:spMk id="6" creationId="{741AF820-9584-479D-B83B-1AF4BAF4CB4C}"/>
          </ac:spMkLst>
        </pc:spChg>
        <pc:spChg chg="add mod ord">
          <ac:chgData name="NITIN KRISHNA MUCHELI" userId="fd276cde-d4e4-411c-8835-4aacd3d18773" providerId="ADAL" clId="{784A352B-A98C-459B-9B95-ADE24DE2C990}" dt="2020-11-21T13:10:59.396" v="587" actId="20577"/>
          <ac:spMkLst>
            <pc:docMk/>
            <pc:sldMk cId="1801879899" sldId="288"/>
            <ac:spMk id="7" creationId="{F8E8197D-F274-4C24-B9CB-A5A5FBECEDE8}"/>
          </ac:spMkLst>
        </pc:spChg>
      </pc:sldChg>
      <pc:sldChg chg="addSp modSp new del mod">
        <pc:chgData name="NITIN KRISHNA MUCHELI" userId="fd276cde-d4e4-411c-8835-4aacd3d18773" providerId="ADAL" clId="{784A352B-A98C-459B-9B95-ADE24DE2C990}" dt="2020-11-21T12:31:42.186" v="406" actId="47"/>
        <pc:sldMkLst>
          <pc:docMk/>
          <pc:sldMk cId="2737705705" sldId="288"/>
        </pc:sldMkLst>
        <pc:graphicFrameChg chg="add modGraphic">
          <ac:chgData name="NITIN KRISHNA MUCHELI" userId="fd276cde-d4e4-411c-8835-4aacd3d18773" providerId="ADAL" clId="{784A352B-A98C-459B-9B95-ADE24DE2C990}" dt="2020-11-21T12:31:25.785" v="405" actId="27022"/>
          <ac:graphicFrameMkLst>
            <pc:docMk/>
            <pc:sldMk cId="2737705705" sldId="288"/>
            <ac:graphicFrameMk id="5" creationId="{C4A05AAF-6D6B-4B43-9E83-30C3C6C9A5CD}"/>
          </ac:graphicFrameMkLst>
        </pc:graphicFrameChg>
      </pc:sldChg>
      <pc:sldChg chg="addSp delSp modSp new mod">
        <pc:chgData name="NITIN KRISHNA MUCHELI" userId="fd276cde-d4e4-411c-8835-4aacd3d18773" providerId="ADAL" clId="{784A352B-A98C-459B-9B95-ADE24DE2C990}" dt="2020-11-21T13:14:49.642" v="677" actId="478"/>
        <pc:sldMkLst>
          <pc:docMk/>
          <pc:sldMk cId="3547424508" sldId="289"/>
        </pc:sldMkLst>
        <pc:spChg chg="mod">
          <ac:chgData name="NITIN KRISHNA MUCHELI" userId="fd276cde-d4e4-411c-8835-4aacd3d18773" providerId="ADAL" clId="{784A352B-A98C-459B-9B95-ADE24DE2C990}" dt="2020-11-21T13:14:03.547" v="601" actId="20577"/>
          <ac:spMkLst>
            <pc:docMk/>
            <pc:sldMk cId="3547424508" sldId="289"/>
            <ac:spMk id="2" creationId="{F7472541-9D5C-4920-8342-42602AD12819}"/>
          </ac:spMkLst>
        </pc:spChg>
        <pc:spChg chg="mod">
          <ac:chgData name="NITIN KRISHNA MUCHELI" userId="fd276cde-d4e4-411c-8835-4aacd3d18773" providerId="ADAL" clId="{784A352B-A98C-459B-9B95-ADE24DE2C990}" dt="2020-11-21T13:14:43.905" v="674" actId="1076"/>
          <ac:spMkLst>
            <pc:docMk/>
            <pc:sldMk cId="3547424508" sldId="289"/>
            <ac:spMk id="3" creationId="{B69610D4-3620-4DC4-B687-22608D327455}"/>
          </ac:spMkLst>
        </pc:spChg>
        <pc:picChg chg="add del mod">
          <ac:chgData name="NITIN KRISHNA MUCHELI" userId="fd276cde-d4e4-411c-8835-4aacd3d18773" providerId="ADAL" clId="{784A352B-A98C-459B-9B95-ADE24DE2C990}" dt="2020-11-21T13:14:49.642" v="677" actId="478"/>
          <ac:picMkLst>
            <pc:docMk/>
            <pc:sldMk cId="3547424508" sldId="289"/>
            <ac:picMk id="5" creationId="{2AE91D4D-BAC7-495B-976C-3D2623344C9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8.1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439 197 7264,'0'140'553,"1"-118"-325,2-46 215,3-43 597,-4-115 0,-2 179-973,-1-1 0,1 0 1,-1 0-1,1 1 1,-1-1-1,0 0 1,-1 1-1,1-1 0,-1 1 1,1-1-1,-1 1 1,0 0-1,0 0 0,-1 0 1,1 0-1,0 0 1,-1 0-1,0 0 0,0 1 1,0 0-1,0-1 1,0 1-1,0 0 0,0 1 1,-5-3-1,2 3-9,1-1-1,0 1 1,-1 0-1,1 1 1,-1-1-1,0 1 1,1 0-1,-1 1 1,1-1 0,-1 1-1,1 0 1,-1 1-1,1-1 1,0 1-1,0 0 1,-9 5-1,-1 1 38,0 1 0,1 1 0,0 0 0,1 1 0,0 0 0,0 1 0,1 1-1,1 0 1,0 0 0,1 1 0,1 0 0,0 1 0,0 0 0,2 1 0,0 0 0,-9 29 0,15-38-60,-1 0 0,1-1 0,1 1 0,-1 0 1,1 0-1,1-1 0,-1 1 0,1 0 0,0 0 1,0-1-1,1 1 0,0-1 0,0 1 0,1-1 1,0 0-1,0 0 0,5 8 0,0-4 32,0-1 0,0 0 0,1 0 1,0-1-1,1 0 0,0 0 0,0-1 0,17 9 0,221 99 906,-112-56-481,-118-51-376,1 1-1,-2 1 1,1 1-1,-1 0 0,-1 1 1,27 25-1,-38-31-77,0 0 0,0 0 0,0 1 0,-1-1-1,0 1 1,0 0 0,0 1 0,-1-1-1,0 0 1,-1 1 0,0 0 0,0-1 0,0 1-1,-1 0 1,0 0 0,-1 0 0,0 0 0,0 0-1,-2 14 1,-1-11 5,0-1 0,0 1 0,-1-1 0,0 0 0,0 0 1,-1 0-1,-1 0 0,0-1 0,0 0 0,-1 0 0,0 0 0,-14 12 0,-9 6 104,-1-2 0,-39 25 0,40-29-44,-11 8 28,-1-1-1,-1-2 1,-88 39 0,107-56-87,0-2 0,-43 9 1,56-15-55,-1 0 0,1 0 0,0-1 0,0 0 0,-1-1 0,1 0 0,0-1 1,-14-4-1,20 4-93,0 0 0,1 0 0,-1 0 1,1-1-1,0 1 0,-1-1 1,1 0-1,1-1 0,-1 1 0,0-1 1,1 0-1,0 1 0,0-1 0,0-1 1,0 1-1,0 0 0,1-1 0,-3-6 1,5 10 15,0-1 1,-1 1-1,1-1 0,0 1 1,0-1-1,0 1 1,0-1-1,0 1 0,1-1 1,-1 1-1,0-1 1,1 1-1,-1-1 0,1 1 1,-1 0-1,1-1 1,0 1-1,-1 0 0,2-2 1,8-20-2310,-3 1-5443,-16 51 5893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2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0 9416,'0'0'1385,"0"0"-17,0 0-88,-4 1-228,3 0-1050,-2-1 93,1 0-1,0 1 1,-1-1-1,1 1 1,0 0 0,0 0-1,-1 0 1,1 0-1,0 0 1,0 1-1,0-1 1,0 0 0,0 1-1,1 0 1,-1-1-1,0 1 1,1 0 0,-1 0-1,1 0 1,0 0-1,-1 0 1,1 0-1,0 0 1,0 0 0,0 1-1,0 1 1,-2 22 157,2 0-1,0 0 1,2-1 0,1 1 0,6 31-1,36 144-1081,-35-163-321,-4-14-1326,2 5-4914,-16-68 5585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9:24:18.15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0,'1'2,"-1"0,1-1,0 1,-1-1,1 1,0-1,0 1,-1-1,1 0,0 0,0 1,0-1,0 0,2 1,-1 1,40 40,85 68,-63-59,-61-49,1-1,-1 2,0-1,0 0,0 1,0 0,2 4,-4-6,0 0,0 0,-1-1,1 1,-1 0,1 0,-1 0,1 0,-1 0,0 0,1 0,-1 0,0 0,0 1,0-1,0 0,0 0,-1 0,1 0,0 0,-1 0,0 3,-2 6,-1 0,-1 0,1-1,-1 0,0 0,-1-1,-11 16,10-14,-38 53,-3 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10:20:15.55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1,'7'0,"866"25,382-9,-1043-22,966-11,-876 23,568 67,-402 2,-329-46,176 54,-243-59,-2 1,-1 3,68 37,-90-40,-2 2,-1 1,-3 2,68 61,-56-36,-4 0,-3 3,-3 0,-4 2,-4 2,34 88,-33-46,-6 0,-6 2,5 130,-15 152,-1-27,32 0,62 72,-81-357,4-1,5-1,76 114,-88-159,0 0,3-2,1 0,2-1,1-1,58 37,-39-33,1-2,1-2,2-1,75 24,-31-17,183 38,108-4,-232-43,-7-3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10:20:15.55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0,'1'2,"0"0,0-1,0 1,1-1,-1 1,1-1,-1 1,1-1,0 0,0 0,-1 1,1-1,1 0,1 1,2 1,77 40,174 68,-129-59,-121-49,0-1,-1 2,1-1,-1 0,0 1,-1 0,6 4,-9-6,-1 0,1 0,-1-1,1 1,-1 0,0 0,0 0,0 0,-1 0,1 0,-1 0,1 0,-1 0,0 1,0-1,0 0,-1 0,1 0,-1 0,1 0,-1 0,-2 3,-4 6,-1 0,-1 0,0-1,-1 0,0 0,-2-1,-22 16,19-14,-74 53,-8 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1T06:52:42.1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1 643,'0'1,"0"1,1-1,-1 1,0-1,1 0,0 1,-1-1,1 1,0-1,-1 0,1 0,0 1,0-1,0 0,0 0,0 0,1 0,-1 0,0 0,0 0,1-1,-1 1,0 0,2 0,38 12,-7-7,-1-2,1 0,64-4,105-17,-152 11,933-133,-897 125,1479-265,-717 131,14 59,-650 83,1 9,217 32,-280-13,-2 7,-1 6,238 91,-313-96,-2 3,-1 3,-1 3,84 64,-112-71,-2 1,-1 3,-2 1,-2 1,-1 2,-2 2,42 74,-41-51,-2 1,-4 2,-2 1,-3 0,16 106,19 365,-13-70,-30-386,4-1,4-1,47 123,-44-147,2-2,4-1,1-1,3-1,2-2,2-2,61 60,-71-81,1-2,2-2,1 0,0-2,2-2,0-1,1-1,1-2,1-2,0-1,1-2,72 12,-61-18,0-2,0-2,-1-3,60-8,-38-2,-1-3,91-32,-27-5,-3-5,163-98,574-428,-52-67,-734 584,172-142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1T06:52:45.36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53 312,'-4'0,"0"1,0 0,0-1,0 0,1 0,-1 0,-7-1,-4 0,55-12,-16 3,433-137,-279 91,-155 49,53-18,141-26,-211 50,-1 0,0 1,0-1,0 1,1 0,-1 1,0-1,0 1,6 1,-10-1,1 0,-1 0,1 0,-1 0,1 0,-1 0,0 1,0-1,1 0,-1 1,0-1,0 0,0 1,0 0,-1-1,1 1,0-1,-1 1,1 0,-1 0,1-1,-1 1,0 0,0 0,0-1,0 1,0 0,0 0,0-1,-2 4,-2 19,-2 0,0 0,-2 0,-16 34,19-46,-246 582,148-340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1T06:52:53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0,'918'0,"-896"2,0 0,-1 1,0 2,24 7,-23-5,0-2,1 0,37 2,476-6,-248-3,-266 2,-1-1,1-1,40-10,-28 7,1 0,0 3,0 0,44 5,-1-1,910-2,-970 1,-1 1,33 7,-32-5,1 0,23 1,-16-5,-18-1,0 1,-1 0,1 0,-1 1,1 0,-1 0,1 1,-1 0,0 0,1 1,6 3,-6-1,0-1,1 0,-1-1,1 0,0 0,-1-1,1 0,0 0,0-1,16 0,-5-1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06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276 36 7352,'0'0'856,"0"0"9,0 0 38,0 0-19,0 0-111,2-3-148,14-27 597,-15 29-862,-1 0-326,-1 1 1,1 0-1,-1 0 1,1 0-1,-1 0 1,1 0-1,-1 0 1,1 0-1,-1 0 0,1 0 1,0 0-1,-1 0 1,1 0-1,-1 0 1,1 0-1,-1 0 1,1 0-1,-1 0 1,1 1-1,-1-1 1,1 0-1,-1 1 1,-13 12 158,0 2-1,1 0 1,1 0 0,0 1-1,-12 24 1,-20 27 130,36-56-288,-6 9 96,-27 30 0,37-45-85,0-1 0,0 0 1,-1 0-1,1-1 1,-1 1-1,1-1 0,-1 0 1,0-1-1,-1 1 1,1-1-1,0 0 0,-1 0 1,-8 2-1,3-4 193,13-1 5,18 1-76,-4 3-134,-1 1 1,1 1-1,-1 0 0,-1 1 1,1 0-1,-1 1 0,0 1 1,24 18-1,-10-5-27,22 19-1,-19-17-1673,-15-12-1494,0-1 0,24 11 0,-63-34 1200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06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78 5744,'0'0'769,"0"0"-4,0 0-34,0 0-12,0 0-30,0 0-70,0 0-270,0 0-56,0 0 30,0 0 32,0 0 81,7-1-56,168-25 1873,-152 24-1905,-1 1-129,0-2 1,28-5 0,-17-4-174,-1-2-2459,-4 3-4596,-66 26 5289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07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72 225 3680,'0'0'216,"0"0"89,0 0 359,-6-5-32,5 5-656,-6-6 237,0-1 1,1 1-1,0-1 0,0 0 1,-9-13-1,12 13-69,0-1 0,0 0 1,1 1-1,0-1 0,0 0 0,1 0 0,0 0 0,0-12 0,2 17-31,0 0 0,-1 0 0,1 0-1,0 0 1,0 0 0,0 1 0,1-1-1,-1 0 1,1 1 0,0-1 0,-1 1-1,1-1 1,0 1 0,1 0 0,1-3-1,-1 2 28,2-1 34,0 0 0,0 1 0,0-1 0,0 1 1,0 0-1,1 0 0,0 1 0,-1 0 0,1 0 0,0 0 0,0 1 0,0-1 0,0 1 0,0 1 0,0-1 0,11 2 0,-14-1-118,0 0 0,0 1 0,0 0 0,-1 0 0,1 0 0,0 0 1,-1 0-1,1 0 0,-1 1 0,0-1 0,1 1 0,-1 0 0,0 0 0,0 0 0,4 4 0,-4-4-2,-1-1-30,1 0 1,-1 1 0,0-1 0,0 0 0,0 1 0,0-1 0,-1 0-1,1 1 1,0-1 0,0 1 0,-1-1 0,1 1 0,-1-1-1,0 1 1,1 0 0,-1 2 0,1 3 33,2 3-24,-2-7-18,0 0 0,0 1 0,-1-1 0,1 0 0,-1 1-1,0-1 1,0 1 0,-1 6 0,-2 23 124,-1 0 0,-17 61 0,-1-26 72,-34 57 539,56-125-734,0 1 0,-1-1 0,1 1 0,-1-1 1,1 1-1,0-1 0,-1 1 0,1-1 1,0 1-1,0-1 0,0 1 0,-1 0 0,1-1 1,0 1-1,0-1 0,0 1 0,0 0 1,0-1-1,0 1 0,0-1 0,0 1 1,0 0-1,0-1 0,0 1 0,1-1 0,-1 1 1,0 0-1,0-1 0,1 1 0,-1-1 1,0 1-1,0-1 0,1 1 0,-1-1 0,1 1 1,-1-1-1,1 1 0,-1-1 0,0 0 1,1 1-1,0-1 0,-1 0 0,1 1 0,-1-1 1,1 0-1,-1 1 0,1-1 0,-1 0 1,1 0-1,0 0 0,-1 0 0,1 0 1,0 0-1,-1 0 0,2 0 0,4 0 45,0 0 0,0-1-1,0 1 1,10-4 0,8-1-120,-1-2 0,0 0 0,0-1 1,-1-2-1,32-17 0,-40 18 142,21-13-2968,2 0-4608,-86 52 5666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07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614 251 7984,'0'0'961,"0"0"12,0 0 30,0 0-50,0 0-242,-3-5-166,-37-60 715,30 45-976,-1 2 0,-1 0 1,-1 0-1,-25-27 1,31 37-236,5 6-26,1 0 1,-1 0 0,0 0 0,1 1-1,-1-1 1,0 0 0,0 1-1,-1 0 1,1 0 0,0-1-1,0 1 1,-5-1 0,-6-3 21,0 1 0,0 0 0,0 1 1,-1 0-1,1 1 0,-1 1 0,-19 0 0,19 2-38,8-1 6,0 1 0,0 0 0,-1 0 0,1 0 0,-9 4 0,-4 1 9,0 2 0,0 0 0,1 1 0,0 1-1,-24 17 1,2 12-15,32-29-5,0 0-1,-9 16 1,11-15-2,1 1 1,0-1-1,-4 13 0,-9 58 0,5 19 0,14 78-1,3-147-6,31 119-2,-24-124 2,56 90-2,-65-115 8,-1 0 1,0 0-1,1 0 0,-1 0 0,1 0 1,0-1-1,0 1 0,2 1 0,14 9 0,0-1-1,1 0 0,26 9 1,-44-19 1,1 0 1,-1-1 0,1 0-1,-1 1 1,1-1 0,-1 0-1,1 1 1,-1-1-1,1 0 1,-1 0 0,1 0-1,1-1 1,19-2 6,-1-2 0,0 0 0,23-10 0,-21 2 61,92-84 86,-93 73 186,79-117 127,-99 137-418,1 0 0,-1 0 0,0 0 1,0-1-1,3-6 0,45-168 357,-49 175-371,0-1-1,0 1 0,0-1 1,-1 1-1,0 0 0,0-6 0,-5-35 117,-16-75 0,20 116-143,0 1 0,0 0 1,0-1-1,-1 1 0,1 0 1,-1 0-1,-2-4 0,-18-25 20,-2 2 0,-32-32 0,54 60-26,0 0 0,0 0 0,0 0 0,-1 0 0,1 0 0,-1 1 0,1-1 0,-1 1 0,-5-2 0,-47-17-52,-82-17 0,78 22-2646,-56-19-6227,268 79 6723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3.0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68 308 1976,'0'0'457,"0"0"277,0 0 1083,0 0 231,0 0-159,0 0-97,-3-7-496,-11-23-536,2 0 0,-10-36 0,17 48-399,1 0 0,1 0 0,0-1 0,2 1 0,1-33 1,3 36-211,0-3-293,1 19-93,1 0 66,-1 1 1,1-1-1,-1 1 0,1 0 0,-1 0 0,1 1 0,-1-1 1,0 1-1,5 4 0,23 15-1768,-4-4-4711,-66-42 4995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10.7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1127 434 5560,'0'0'1065,"0"0"-66,0 0-286,0 0-81,0-4-57,-11-126 921,9 119-1379,0 1 1,-1 1 0,0-1 0,0 0-1,-10-17 1,8 15-40,0 1 53,-1 1 1,1 0 0,-1 0-1,-1 0 1,-8-9 0,8 10-72,1 2 3,0 1-1,0 0 0,0 0 0,0 0 0,-1 1 1,0 0-1,0 0 0,-9-4 0,7 4-20,-2-1 23,0 1 0,-1-1 1,0 2-1,0 0 1,-23-5-1,19 5-27,-13-3 87,-2 1 0,-45-3 0,55 8-100,-17-2 81,-70 3-1,88 1-89,-6 0 22,0 2 0,0 1 1,-42 12-1,43-10-23,-3 2 52,-101 50 17,106-43-63,-26 30 4,33-29-21,-18 28-1,20-24-1,2 1 0,0 0 0,-9 25 0,19-41 0,0 0 0,0-1 0,0 1-1,1 0 1,0 1 0,0-1 0,0 0 0,0 10 0,1 2 1,-2 0 0,1-11 1,0 1 1,1-1-1,0 1 1,0-1 0,1 0-1,2 13 1,6 27 37,2-1 0,20 54 0,-24-81-36,-5-12-4,0 0 0,0-1-1,1 1 1,0-1-1,0 1 1,8 8 0,15 19 4,9 0-4,-2-7-12,2-2 0,61 33 0,-31-28 8,0-10 2,2-7 1,-31-12 21,0 0 0,-1-3-1,1-1 1,52-13 0,-63 12-15,44-14 28,-13-1 72,78-39 0,-88 30-69,-29 15 62,48-69 52,-56 63 9,0-11 2,-1 0 1,-1-1-1,4-59 0,-10 72-133,0 12-12,-1 0 0,0 0 0,-1-1 1,1 1-1,-4-14 0,-22-93 100,17 92-36,-62-87 32,54 89-52,-33-22 3,33 30-58,-34-18-1,25 18-36,-1 2-1,0 0 0,-34-6 1,22 5-2378,-39-15-5384,182 60 5875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19.1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0 175 4128,'4'-9'94,"9"-14"512,-13 23-7,0 0-548,0 0 0,0 0 0,0 0 0,-1 0 1,1 1-1,0-1 0,0 0 0,-1 0 0,1 0 1,0 0-1,0 0 0,-1 0 0,1 0 0,0 0 1,-1 0-1,1 0 0,0 0 0,0 0 1,-1 0-1,1 0 0,0 0 0,0 0 0,-1-1 1,1 1-1,0 0 0,0 0 0,-1 0 0,1 0 1,0 0-1,0-1 0,0 1 0,-1 0 0,1 0 1,0 0-1,0-1 0,0 1 0,0 0 1,-1 0-1,1 0 0,0-1 0,0 1 0,0 0 1,0 0-1,0-1 0,0 1 0,-7-12 1065,7 9-995,0 0 1,0 0-1,0 0 0,0 0 0,1 1 0,0-1 0,-1 0 0,1 0 0,0 0 0,1 0 1,-1 1-1,0-1 0,1 0 0,-1 1 0,1-1 0,2-1 0,4-6 161,1 1 0,13-12 0,-11 12 16,-8 6-134,1 0 0,-1 0 0,1 0 0,0 0 0,0 0 0,1 1 0,-1 0 0,0 0 0,9-2 0,-12 3-139,1 1 0,-1 0-1,1 0 1,-1 0 0,0 0 0,1 0 0,-1 1 0,1-1 0,-1 0 0,0 1 0,1-1 0,-1 1 0,0-1-1,1 1 1,-1-1 0,0 1 0,0 0 0,0 0 0,1 0 0,-1 0 0,0 0 0,0 0 0,0 0-1,0 0 1,-1 0 0,1 0 0,0 0 0,0 1 0,-1-1 0,1 0 0,-1 1 0,1-1 0,-1 0-1,1 1 1,-1-1 0,0 3 0,6 41 249,-6-38-236,0 0 1,1 0 0,0-1-1,0 1 1,0-1 0,1 1-1,0-1 1,0 1 0,4 5-1,-4-10-26,0 0 0,-1 0 0,2 0-1,-1 0 1,0 0 0,0 0 0,1-1 0,-1 1-1,0-1 1,1 0 0,0 0 0,-1 0 0,1 0-1,0 0 1,-1 0 0,1-1 0,0 1-1,4-1 1,6 1 48,-1-1-1,21-2 0,-31 2-51,72-12 201,-58 9-152,-1 0 0,1 0 0,1 2 0,-1 0 0,0 1 0,0 0 0,17 4 0,-32-4-42,-1 0 0,1 0 0,-1 0 0,1 0-1,-1 0 1,1 1 0,-1-1 0,1 0 0,-1 1 0,1-1 0,-1 0 0,1 1 0,-1-1 0,1 0 0,-1 1 0,0-1 0,1 1 0,-1-1-1,0 1 1,1-1 0,-1 1 0,0-1 0,1 1 0,-1-1 0,0 1 0,0-1 0,0 2 0,-2 17 164,-15 16-78,7-22-101,0 0 0,-2-1 0,1 0 0,-1 0 0,-1-1 0,0-1-1,0-1 1,-27 15 0,-2-9-1213,40-13 1099,2-1-3804,0-1-3779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19.7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843 90 7984,'0'0'737,"0"0"-48,0 0-210,-5-3-120,-18-10-284,0 1 0,-1 1-1,0 1 1,-1 2 0,0 0 0,0 1 0,-1 2 0,0 0 0,-41-1 0,44 5-16,0 1 0,0 1 1,0 0-1,1 2 0,-1 1 0,1 1 0,-1 1 1,2 0-1,-37 17 0,27-8 167,1 2-1,0 0 1,-47 39 0,67-47-163,0 1 0,0 0-1,1 0 1,0 1 0,1 0 0,0 1 0,0 0 0,2 0 0,-1 0-1,2 1 1,0 0 0,-5 16 0,5-3 47,1 0 0,1 1 1,1-1-1,1 1 0,1-1 0,2 1 1,0-1-1,2 1 0,10 36 0,-4-28 11,1-1-1,2 0 0,2 0 0,0-2 0,3 1 1,27 39-1,-37-61-92,0-1 0,1 1 0,0-2 0,0 1 0,1-1 0,0 0 0,0-1 0,1 0 0,1-1 0,-1 0 1,1-1-1,0 0 0,0-1 0,1-1 0,0 0 0,-1 0 0,1-1 0,1-1 0,-1 0 0,0-1 0,24 0 0,-15-2 15,0-1 0,0-1 0,-1-1 0,1-1 0,-1-1 0,0 0 1,-1-2-1,1 0 0,-1-2 0,-1 0 0,0-1 0,-1-1 0,25-20 0,248-228 597,-280 250-512,-1-2 1,0 1-1,15-24 1,-21 29-77,-1 0 0,0-1 0,0 1 0,-1-1 0,0 0-1,0 0 1,0 1 0,-1-1 0,0-1 0,0-11 0,-2 7-15,0-1 0,-1 0 0,0 1 1,-1-1-1,0 1 0,-1 0 0,0 0 0,-1 0 0,-1 0 0,0 1 0,0 0 0,-1 0 0,-1 1 1,1 0-1,-2 0 0,1 0 0,-1 1 0,-1 1 0,-13-10 0,2 3-15,0 1-1,-2 0 1,0 2-1,0 1 1,-1 0-1,0 2 1,-1 1 0,-41-8-1,14 6-119,0 2 1,-1 3-1,0 2 0,0 2 0,-61 7 0,101-4-83,0 1 0,0 0 0,1 0 0,-18 8-1,-8 3-2438,2-1-5357,84-30 6021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20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652 125 904,'0'0'1864,"0"0"-71,0 0-281,0 0-113,0 0-190,0 0-69,2-4-273,0-2-712,1 0 1,-1 0-1,-1 1 1,1-1-1,-1 0 1,0 0-1,1-7 1,-2 10-92,0 1 1,-1 0 0,1-1-1,0 1 1,-1 0-1,1 0 1,-1-1-1,0 1 1,1 0 0,-1 0-1,0 0 1,-1 0-1,1 0 1,0 0 0,0 0-1,-1 0 1,1 0-1,-1 1 1,0-1-1,0 0 1,1 1 0,-1 0-1,0-1 1,-4-1-1,0 0 61,-1 1 0,0-1 0,1 1 0,-1 0 0,0 1 0,0 0 0,0 0 0,0 0 0,0 1 0,-1 0 0,1 1 0,-12 1 0,-7 4 133,-1 0 0,-25 11 0,21-7-69,-19 8 181,-56 30-1,-18 6 193,118-52-507,-4 3-6,-1-1 0,0-1-1,0 0 1,0 0 0,-1-1 0,-20 1-1,31-3-69,1 0-1,-1 0 0,1 0 0,-1 0 0,1 0 0,-1 0 0,1 0 0,-1 0 0,1 0 0,-1 0 0,1 0 1,-1 0-1,0 0 0,1 0 0,-1 0 0,1-1 0,-1 1 0,1 0 0,0 0 0,-1-1 0,1 1 0,-1 0 1,1-1-1,-1 1 0,1 0 0,0-1 0,-1 1 0,1-1 0,0 0-72,0 0 0,0 1 0,0-1 0,1 0 0,-1 0-1,0 1 1,1-1 0,-1 0 0,1 1 0,-1-1 0,1 0 0,-1 1 0,1-1 0,-1 1-1,1-1 1,1 0 0,32-22-2109,-31 21 2498,28-18-1962,15-10-6386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7:20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564 22 8520,'-15'16'166,"-5"5"336,17-20-266,10-12-91,1-3 222,2-1 131,-9 14-203,-1 1 62,0 0-2,-23-12 664,21 11-952,-1 0 1,1 0 0,-1 0-1,0 0 1,1 1-1,-1-1 1,0 1 0,1-1-1,-1 1 1,0 0 0,0 1-1,1-1 1,-1 0 0,-3 1-1,-1 1 44,0-1 0,0 1-1,0 1 1,-9 3 0,0 3 45,1 0 1,0 1 0,1 0 0,-24 23-1,-44 55 479,58-59-460,-1-2 1,-48 40 0,66-62-128,0 1 1,-1-2-1,0 1 0,0-1 1,0 0-1,-1-1 0,1 0 1,-1 0-1,0-1 0,0 0 1,0-1-1,0 0 0,0 0 1,-13-1-1,85 3 160,1 3-1,80 17 1,-140-22-287,119 31-28,-54-12-2550,-23-6-5132,-108-33 5876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36.1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7624,'32'-51'3558,"-32"51"-2758,2 0-626,0 1 0,0 0 0,0 0 0,0 0 0,0 0-1,0 0 1,0 1 0,0-1 0,-1 1 0,1-1 0,0 1-1,-1-1 1,1 1 0,-1 0 0,0 0 0,0 0 0,1 0-1,-1 0 1,0 2 0,4 5-23,0 1 1,6 21-1,-7-17 1,-2 0 1,0 0 0,0 15-1,-1-16-403,0 0 0,0 0 0,7 25 1,-6-29-9044,-3-17 7580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36.7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476 200 8072,'0'0'793,"0"0"-25,0 0-120,0 0-75,-1-3-250,-2-12-160,-1-1 1,-1 0-1,0 1 1,-1 0-1,-1 1 1,-14-26-1,17 35-96,1 0 1,-1 0-1,0 1 1,0-1-1,-1 1 1,0 0-1,1 0 1,-1 0-1,0 1 1,-1 0-1,1 0 0,-1 0 1,1 0-1,-1 1 1,0 0-1,0 0 1,0 1-1,0-1 1,0 2-1,0-1 0,-8 0 1,0 2 30,0 0 0,0 0-1,1 2 1,-1 0 0,0 0 0,1 1 0,0 1-1,0 0 1,0 1 0,1 0 0,-17 11 0,20-10-81,0 0-1,0 0 1,0 0 0,1 1 0,0 1-1,0-1 1,1 1 0,0 1 0,1-1-1,0 1 1,1 0 0,0 1 0,0-1-1,-3 13 1,2 3-6,2-1-1,0 1 1,2 0 0,1 0-1,1 0 1,1 0-1,1 0 1,1 0-1,2 0 1,1-1 0,0 1-1,2-2 1,1 1-1,13 26 1,-14-38 1,0 0-1,1 0 1,0-1 0,0 0 0,2-1-1,-1 0 1,1-1 0,1 0 0,0 0-1,0-2 1,1 1 0,0-1 0,16 6-1,-21-11 12,0 1-1,0-1 1,0-1-1,0 0 0,1 0 1,-1-1-1,1 0 0,0 0 1,-1-1-1,1 0 1,-1 0-1,1-1 0,0 0 1,-1-1-1,0 0 0,1 0 1,-1-1-1,0 0 1,0 0-1,0-1 0,-1 0 1,1 0-1,-1-1 0,10-8 1,-4 1 18,0-1 0,-1-1 0,0 0 0,-2 0 0,1-1 0,-2-1 0,0 1 0,-1-2 0,0 1 0,7-25 0,-8 19-1,-2 0 0,0 0 0,-1-1 0,-1 0 0,-1 0 0,-1 0 0,-4-40-1,1 43 26,-2 0 0,-1 0 0,0 0 0,-1 0 0,-1 1 0,-1 0 0,-1 1 0,0-1 0,-25-32 0,29 45-44,-1 0 1,0 1-1,0 0 1,0 0-1,-1 1 1,0-1-1,0 1 1,0 1-1,0 0 1,-1 0-1,1 0 1,-1 1-1,0 0 1,0 0-1,-13-1 1,-11 1-79,-1 1-1,-47 4 1,65-2 6,2 0-79,1 0 0,-1 1 1,1 0-1,0 1 0,-19 7 0,-34 21-3411,48-22-3493,40-21 5286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37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157 410 8072,'-3'0'773,"-23"-3"236,10 2-476,-1-1 0,-19-4 1,32 5-452,0 0 0,0-1 0,0 1 0,0-1-1,0 0 1,1 0 0,-1 0 0,1 0 0,-1-1 0,1 1 0,0-1 0,-1 0 0,-4-6 0,8 8-48,-1-1-1,1 1 1,-1 0-1,1-1 1,0 1-1,0-1 1,0 1 0,0 0-1,0-1 1,0 1-1,0-1 1,0 1-1,0 0 1,0-1-1,1 1 1,-1 0 0,1-1-1,-1 1 1,1 0-1,0-1 1,-1 1-1,1 0 1,0 0 0,1-2-1,25-29 791,-25 30-682,23-22 400,1 2-1,1 1 0,39-25 0,-49 36-446,1 1-1,0 0 1,1 1-1,-1 1 1,1 0-1,1 2 1,-1 0-1,1 2 1,0 0-1,0 1 1,0 0-1,0 2 1,0 1-1,25 3 1,-40-3-94,202 24 278,-182-25-165,0-1 0,0-1 0,-1-1 0,1-1 0,0-1 0,-1-2 0,0 0 0,-1-1 0,0-2 0,0 0 0,-1-1 0,26-18 0,-30 17-1537,29-13 0,-32 18 996,-14 7-514,-1 0-244,0 0 123,0 0-836,0 0-5430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37.8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9056,'0'0'857,"0"0"-33,0 0-152,0 0-52,0 0-73,0 0-54,0 0-138,0 0-22,0 0 55,2 0-49,126-13 1078,-116 12-1231,-1 1 1,1 1-1,-1 0 0,0 0 1,16 5-1,-21-5-52,0 1 0,1 0 0,-1 1 0,0-1 0,0 1 1,0 0-1,-1 0 0,1 1 0,-1 0 0,7 6 0,-11-9-84,0 1 0,0-1-1,0 1 1,0 0 0,-1-1 0,1 1-1,-1 0 1,1-1 0,-1 1-1,0 0 1,1 0 0,-1 0 0,0-1-1,0 4 1,-4 25 140,4-30-175,-3 13 43,-1-1 0,0 0 0,0 0 0,-2 0 0,1-1 0,-15 21 0,-52 62-438,39-54-205,7-8 33,8-10-2094,-1 0-5738,44-52 6312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40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0 199 5560,'0'0'1065,"0"0"-66,0 0-286,0 0-89,0 0-88,0 0-56,0 0-152,0 0-53,0 0-78,0 0-21,0 0-24,0 0 20,4 2 40,67 22 867,124 65-1,26 10 89,122-8 31,-109-36-639,-142-34-225,0-5 1,140 7-1,-143-15-149,-4-4 42,0-4 1,0-3-1,117-20 0,197-61 287,-187 34-252,145-52 99,-119 29-208,221-41 116,-297 77-210,155-32 125,6 24 10,-205 36-81,421-13 120,-492 27-199,-1 2 0,0 1 1,79 27-1,-78-21 3,15 3-32,-17-6 8,61 25-1,-63-19 7,-19-8 26,40 21 0,-57-26 4,0 1 0,-1-1-1,1 1 1,-1 1 0,0-1-1,0 1 1,-1 0-1,1 0 1,6 12 0,-1 4-55,-1 0 0,-1 1 1,-2 0-1,0 0 0,-1 1 0,5 43 1,-9-59-395,2-6-4034,-4-2-6909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3.4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248 7 9688,'0'0'1552,"0"0"-27,-5-1-338,-17-2-525,1 1 1,-1 1 0,-21 2 0,33-1-541,0 1 1,1 1-1,-1 0 1,0 0-1,1 0 1,0 1-1,-1 1 1,1 0-1,-12 7 0,19-10-104,0 0-1,0 0 1,0 1 0,1-1-1,-1 0 1,0 1-1,1-1 1,-1 1-1,1 0 1,0-1-1,-1 1 1,1 0-1,0 0 1,0 0-1,0 0 1,1 0-1,-1 0 1,0 0-1,1 0 1,-1 0-1,1 0 1,0 1-1,-1-1 1,1 0-1,0 0 1,0 0-1,1 0 1,-1 1-1,0-1 1,1 0-1,-1 0 1,1 0 0,0 0-1,0 0 1,0 0-1,0 0 1,0 0-1,1 2 1,4 3 10,-1 0 0,1 0-1,0 0 1,1 0 0,0-1 0,0 0 0,14 8 0,68 35 66,-63-37-18,-1 1 1,0 2-1,28 21 1,-49-33-57,0 1-1,0-1 1,0 1 0,-1 0-1,1 1 1,-1-1-1,0 0 1,0 1 0,-1 0-1,1 0 1,-1-1 0,0 1-1,0 1 1,-1-1-1,1 0 1,0 7 0,-2-4 15,0-1 0,0 0 1,-1 1-1,1-1 0,-2 0 0,1 1 1,-1-1-1,0 0 0,-1 0 1,-5 11-1,-4 3 42,0-1 0,-2-1 0,0 0 0,-1 0 0,-1-2 0,-24 22 0,-51 49-3375,59-55-5945,68-70 6933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40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1 284 12016,'0'0'1128,"0"0"-27,0 0-105,0 0-52,0 0-122,0 0-94,0 0-256,0 0-73,0 0-36,0 0-37,2-1-154,3-1-130,0 1 0,1-1 0,-1 1 0,1 0-1,-1 0 1,1 0 0,-1 1 0,1 0-1,-1 0 1,1 1 0,-1-1 0,1 1-1,-1 0 1,0 1 0,1-1 0,4 3 0,12 5 103,0 2 0,29 17 1,-45-24-98,-4-3-21,0 0 0,0 1 0,1-1 0,-1 0-1,0 0 1,0 0 0,1-1 0,-1 1 0,1-1 0,-1 1 0,0-1 0,1 0 0,-1 1 0,5-2-1,-5 1-10,0-1-1,0 0 0,-1 0 1,1 0-1,0 0 0,-1 0 0,1 0 1,0-1-1,-1 1 0,1 0 1,-1-1-1,0 1 0,1-1 1,-1 0-1,0 1 0,0-1 0,0 0 1,0 0-1,0-2 0,14-30 44,-3-1 0,-1-1 0,8-41 0,-2 8-71,-13 46 225,0 0-3703,0 3-6491,-9 47 7524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43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36 7984,'0'0'18,"1"0"0,-1 0-1,0 0 1,0 0 0,0 0 0,1 0 0,-1 0 0,0 0 0,0 0 0,1 0 0,-1 0-1,0 0 1,0 0 0,0 0 0,1 0 0,-1 0 0,0 0 0,0-1 0,0 1 0,1 0-1,-1 0 1,0 0 0,0 0 0,0 0 0,1 0 0,-1-1 0,0 1 0,0 0 0,0 0-1,0 0 1,0-1 0,1 1 0,-1 0 0,0 0 0,0 0 0,0-1 0,0 1 0,0 0-1,0 0 1,0 0 0,0-1 0,0 1 0,0 0 0,0 0 0,0-1 0,0 1-1,0 0 1,0 0 0,0 0 0,0-1 0,-12-10 2001,-20-6 1035,160 112-126,-103-72-2779,-1 1 0,-1 0 0,25 37 0,32 34-4354,-67-81-2770,-31-33 5262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51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988 324 5024,'-9'0'128,"5"0"-14,1 1 1,-1-1 0,1 0 0,-1 0 0,1 0 0,-1-1-1,1 0 1,-1 1 0,-4-3 0,8 0 156,1 0 1,-1 0 0,0 0-1,0 0 1,0 0 0,0 0-1,-1-4 1,-6-11 31,-1-5 55,-2 0 1,-1 1 0,0 0 0,-16-22 0,23 38-243,-1 0 0,0 1 0,0 0-1,0 0 1,0 0 0,-1 0-1,1 1 1,-1 0 0,-10-6 0,-19-8 520,-65-23 0,81 35-427,0 0 0,-1 2 0,1 0-1,-1 2 1,-28-1 0,14 3-14,0 2 0,0 2 0,-64 14 0,78-12-144,0 0-1,0 1 1,0 2-1,1 0 0,0 0 1,1 2-1,-26 19 1,33-20-30,0 1-1,1 0 1,1 0 0,-1 1 0,2 0 0,0 0 0,0 1-1,1 0 1,-7 20 0,4-8 12,2 1 0,1-1 0,0 2 0,-2 33 0,6-30-13,1 0 0,1 1 0,2-1 0,1 0-1,2 0 1,0 0 0,10 31 0,-8-41-7,2 0 0,0 0 0,0-1 0,2 0 0,1 0 0,0-1 0,1-1 0,1 0 0,0 0 0,29 26 0,-16-20-6,2 0 1,0-2 0,62 35-1,-72-47-3,1-1 1,0 0-1,0-2 0,1 0 1,0-1-1,0-1 0,0-1 1,27 1-1,-3-4 23,-1-2-1,1-2 1,-1-1 0,44-13 0,164-61 314,-221 67-249,0-1 0,-1-1 1,42-28-1,-61 36-63,0-1 0,-1-1 0,0 1 0,0-2 1,-1 1-1,0-1 0,-1 0 0,0-1 0,0 0 0,-1 0 0,0 0 0,9-22 0,-10 12 4,0 0-1,-1 0 1,-1 0-1,-1 0 1,-1-1-1,0 1 0,-2 0 1,0-1-1,-1 1 1,-10-38-1,6 36-2,-2 0-1,0 0 1,-1 1 0,-1 0-1,-1 1 1,0 0 0,-2 1-1,-1 0 1,-22-25 0,16 24-43,-1 0 0,-1 1 0,-1 1 0,-1 1 0,0 1 0,-1 2 0,0 0 0,-1 1 0,-1 2 1,0 1-1,-1 1 0,-46-9 0,20 9-1365,-77-4 0,107 12 215,-23-3-6211,109 9 5562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52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2081 446 6728,'0'0'873,"0"0"-9,-4 1-189,-23 7-165,0-1 1,0-1 0,-1-2-1,1-1 1,-30 0 0,42-3-348,-1-1 1,1 0-1,0-1 1,0-1-1,-1 0 1,2-1-1,-1-1 1,-19-8 0,-113-65 957,103 58-905,15 7 82,2 0-1,-49-32 1,40 19 126,-41-35 45,63 49-420,0 0-1,-1 1 0,0 1 0,-1 0 1,0 1-1,-1 0 0,1 2 0,-2 0 0,1 0 1,-1 2-1,0 0 0,-21-2 0,-61-5 137,42 6-61,-68-17 0,73 11-103,-1 2 0,-1 3 0,1 1 0,-1 4 0,-100 7 0,-34 28-114,136-23 74,45-9 57,0 0 1,0-1-1,0 0 0,0 0 1,0-1-1,-10-1 1,-23-2-4787,41 4-3990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54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1 6192,'9'10'121,"-7"-8"486,-2-2 93,0 0-112,0 0-59,0 0-121,-22 19 1271,-8 2-840,-1 0 1,-52 24 0,63-35-578,1-3 121,9-2 499,11-4-856,-1 0-1,1 0 0,-1 0 0,1 0 0,0 0 1,-1 0-1,1 0 0,0 0 0,0 0 1,0-1-1,-1 1 0,1 0 0,2 1 1,145 112 184,-139-108-222,30 21-332,68 32-1,-93-52 70,0-2 1,0 0-1,0-1 0,1 0 1,18 2-1,-15-3 195,15 5-1536,30 8-4328,-147-38 4467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55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376 71 7800,'0'0'1169,"0"0"-32,0 0-146,0 0-60,-1-4-243,1-7-443,0 5 60,0 1-1,0-1 1,0 0 0,-1 0 0,0 0 0,0 0 0,-3-8 0,3 13 111,-20 13 434,8-1-670,2 0 0,0 2 0,0-1-1,1 2 1,1-1 0,0 1 0,0 1-1,-6 16 1,2-1 95,2 2 0,1-1 0,-7 36-1,-20 213 580,29-196-617,-11 227 572,10-128-497,1-106-194,-4 0 0,-4-1-1,-2-1 1,-41 105-1,55-171-21,3-6-471,0-1 0,0 0 0,0 1 0,0-1-1,1 1 1,-1-1 0,1 1 0,0-1 0,-1 1 0,2 3 0,-1-2-9441,-1-9 7407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8:56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84 12912,'0'0'688,"0"0"1,0 0 6,0 0-66,0 0-266,2 3-117,11 17-230,0-1-1,-1 2 1,15 37-1,13 22 58,-39-78-50,0 0 1,0 1 0,1-1-1,-1 0 1,1 0 0,0 0-1,-1 0 1,1-1 0,0 1-1,0 0 1,0-1 0,0 1-1,0-1 1,1 0 0,-1 1-1,0-1 1,1-1 0,-1 1-1,1 0 1,-1 0 0,1-1-1,-1 1 1,1-1-1,-1 0 1,4 0 0,-2-1 18,1 0 0,-1 0 0,0 0 0,0 0 0,0-1 0,0 0 0,0 0 0,0 0 0,0 0 0,-1-1 0,1 1 0,-1-1 0,0 0 0,4-4 0,8-10 149,0-2-1,-1 1 1,12-24-1,-12 19-47,22-28 0,-29 43-151,0 0-1,0 1 1,1 0 0,0 1-1,0-1 1,0 2 0,11-7-1,66-26-1934,-69 32 488,11-5-6604,-57 24 6045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9:04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179 77 7176,'0'0'1328,"0"0"-32,0 0-127,0 0-85,1-4-365,3-9-237,-1 1 0,0-1 1,1-20-1,-4 31-174,0 2 60,0 0-25,0 0-29,-3 3-119,-16 26 24,-18 32 1,-7 12-62,-31 53 17,71-121-148,3-3-21,-1-1 0,1 1-1,0 0 1,0 0 0,0 0 0,0 0 0,0 0-1,1 0 1,-1 0 0,1 0 0,-1 0 0,0 4-1,4-4 4,6-6 13,20-14 39,10-5-5,4 6-36,-17 8-20,0-2 0,37-22 0,-57 30-6,-1 0-1,1 0 1,0 0-1,0 1 1,-1 0-1,2 0 0,-1 1 1,0 0-1,0 0 1,0 0-1,1 1 1,-1-1-1,0 2 0,12 1 1,51 3-729,-11 9-2105,-56-13 2594,-2-1-1541,0 0-5962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59:04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9952,'28'0'262,"-25"0"1053,-3 0 202,0 0-258,0 0-140,0 0-318,0 0-135,0 0-236,0 3-118,-21 159 0,19-133-492,-5 71 18,6-20-2859,1-46-4775,0-79 5882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2.0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340 44 7000,'-9'-25'2713,"8"24"-2633,1 0-1,-1 0 1,1 0 0,-1 0 0,1 0-1,-1 0 1,1 0 0,-1 0 0,0 0-1,1 0 1,-1 1 0,0-1-1,0 0 1,0 0 0,0 1 0,0-1-1,0 1 1,0-1 0,0 0-1,0 1 1,0 0 0,0-1 0,0 1-1,0 0 1,0-1 0,0 1-1,0 0 1,-1 0 0,1 0 0,0 0-1,0 0 1,0 0 0,0 1-1,0-1 1,0 0 0,-2 1 0,-2 1 58,-1 1 0,1 0 0,0 0 0,0 0 0,-7 8 0,9-9-171,-3 2 93,1 1 0,0 0 0,0 0 0,1 0 0,-1 0 0,1 1 0,0 0 0,0 0 0,1 0 0,0 0 0,-5 12 0,7-13-43,0-1 0,0 1-1,1 0 1,0-1 0,-1 1 0,1 0 0,1-1 0,-1 1-1,1 0 1,0-1 0,0 1 0,0-1 0,0 1 0,1-1-1,0 1 1,0-1 0,5 8 0,5 6 10,2 0 0,0-1 0,1 0 1,25 20-1,-38-35-14,-1-1 1,1 1-1,0 0 0,-1 0 1,1 0-1,-1 0 0,1 0 1,-1 0-1,0 0 0,0 1 1,0-1-1,0 0 0,-1 1 1,1-1-1,-1 1 1,1-1-1,-1 4 0,0-1 32,0-1 0,-1 0 1,0 0-1,1 0 0,-2 0 0,1 0 0,0 0 0,-1 0 0,-3 6 0,-1 1 93,-1-1 1,-1 0-1,0 0 0,0-1 1,-19 17-1,12-14-15,0-1 0,-1-1-1,0 0 1,-1-1 0,0-1 0,0 0 0,-1-1-1,1-1 1,-2-1 0,1-1 0,-20 3-1,37-7-131,0 1-1,0-1 0,0 0 1,0 0-1,0 0 0,0 0 1,0 0-1,0 0 0,0 0 0,0 0 1,0-1-1,0 1 0,0 0 1,0 0-1,0-1 0,0 1 1,0-1-1,0 1 0,0-1 0,1 1 1,-1-1-1,0 0 0,0 1 1,0-1-1,1 0 0,-2-1 1,1 1-70,1-1 1,0 0-1,-1 1 1,1-1 0,0 1-1,0-1 1,0 1-1,0-1 1,0 0-1,0 1 1,1-1 0,-1 1-1,0-1 1,2-2-1,1-5-1899,1 0-1,1 1 1,8-14-1,-13 21 66,-11 23 151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5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93 515 10584,'0'0'1017,"0"0"-34,-3-5-158,-13-19-200,0-1 1,-20-44-1,18 25-480,15 26 90,8-73 72,-4 86-290,-1 0 0,1 0 1,0 1-1,0-1 1,1 1-1,-1-1 1,1 1-1,0 0 1,4-6-1,2-4 9,17-33 11,-11 30 51,-6 10-52,1-1-12,1 0-1,-1 0 0,1 1 1,1 0-1,-1 1 0,1 0 1,0 0-1,19-5 0,103-21 124,-105 29-94,114 7 15,-113 1-46,13 7-2,0 2 1,57 26-1,88 59 79,28 21 191,-189-103-226,1-2-1,0 0 0,1-2 0,1-2 0,0 0 0,0-2 0,1-1 0,0-1 0,57 4 0,-59-8 46,-19-2-65,1 0 1,-1-1-1,0 0 1,0 0-1,1-1 1,17-4-1,0-2 146,51-5 0,-69 11-175,38-11 206,-39 9-166,1 1-1,0 0 0,-1 0 1,10-1-1,-3 2 39,-1-1 0,16-5 0,15-2 257,-22 11-84,-22-1-56,-1-1-18,0 0-102,3 1-290,20 12-955,-4-1-10262,-30-19 9148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2.5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98 141 7448,'5'-4'53,"12"-10"1625,-16 18-660,-8 11-439,-2 1 1291,13-27-941,9-23-438,-12 26-408,1-1-1,-2 1 1,1 0-1,-1-1 1,-1 1 0,-2-16-1,3 22-64,-1 0 0,1-1 0,-1 1 0,0 0 0,0-1 1,0 1-1,0 0 0,-1 0 0,1 0 0,0 0 0,-1 0 0,-2-2 0,3 3-10,-1 0 0,1 0 0,0 0 0,-1 0 0,1 1 0,-1-1 0,1 1 0,-1-1 0,1 1 0,-1-1 0,0 1 0,1 0 0,-1 0 0,1 0 0,-1 0 0,0 0 0,1 0 0,-1 0 0,1 1 0,-1-1 1,-1 1-1,-1 1 11,0 0 1,0 0 0,0 0 0,0 0-1,0 0 1,1 1 0,-1 0 0,1 0-1,0 0 1,0 0 0,0 0 0,0 1-1,1 0 1,-1-1 0,1 1 0,0 0 0,0 0-1,0 0 1,1 0 0,-1 0 0,1 0-1,0 1 1,-1 5 0,1-2 2,-1 0 0,1 1 0,1-1 0,0 0 1,0 1-1,0-1 0,1 0 0,0 1 0,1-1 0,0 0 0,4 12 1,-4-17-12,-1 0 0,0 0 0,1 0 0,0 0 1,0 0-1,0-1 0,0 1 0,0-1 0,0 1 1,1-1-1,-1 0 0,1 0 0,-1 0 0,1 0 1,0-1-1,0 1 0,0-1 0,0 1 1,0-1-1,0 0 0,0 0 0,1-1 0,5 2 1,-2-2-76,0-1 0,1 1 0,-1-1 0,1 0 0,-1-1 1,0 0-1,0 0 0,0 0 0,11-6 0,-15 7-58,1-1 0,0 0-1,-1 0 1,0 0 0,1 0 0,-1-1-1,0 1 1,0-1 0,0 0 0,0 0-1,-1 0 1,5-6 0,16-20-1705,-1 5-4498,-51 56 4752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2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14 9776,'-1'-13'690,"-1"15"968,-3 24 2075,3-15-2895,-29 205 747,16-92-1060,12-100-1325,1 46 1,2-50-977,0 6-6516,0-60 6250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3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26 190 9056,'40'-32'1906,"-30"24"-1060,0 0 0,16-15 1,-19 15-794,-1 0-1,1 0 1,-2-1 0,8-12 0,-12 19-32,0 0 0,0 0 0,0 1-1,0-1 1,-1 0 0,1 0 0,0 0 0,-1 0 0,0 0 0,1 0 0,-1 0 0,0 1 0,0-1 0,0 0-1,0 0 1,-1 0 0,1 0 0,0 0 0,-1 0 0,1 0 0,-1 0 0,0 0 0,0 0 0,1 1-1,-1-1 1,0 0 0,-1 1 0,1-1 0,0 1 0,-2-3 0,1 3 13,0 0 0,0 1 1,1-1-1,-1 0 0,0 1 0,0 0 0,1-1 1,-1 1-1,0 0 0,0 0 0,0 0 1,0 0-1,0 0 0,1 0 0,-1 1 1,0-1-1,0 1 0,0-1 0,1 1 0,-1-1 1,-3 3-1,-1 0 50,-1 0 1,1 1-1,0 0 0,-7 5 1,7-2 9,0 0 1,0 0 0,0 0 0,1 1 0,0 0 0,1 0-1,-1 1 1,2-1 0,-1 1 0,1 0 0,1-1-1,-1 1 1,2 1 0,-1-1 0,1 0 0,0 0 0,1 1-1,0-1 1,1 0 0,0 0 0,0 1 0,1-1 0,3 9-1,-4-15-56,0-1 0,0 1 1,1-1-1,-1 0 0,1 0 0,0 1 0,-1-1 0,1 0 0,0 0 0,0-1 0,0 1 0,1 0 0,-1-1 0,0 1 0,1-1 0,-1 1 0,1-1 0,-1 0 0,1 0 0,-1-1 0,1 1 0,0 0 0,-1-1 0,1 0 0,0 1 0,0-1 0,5-1 0,2 0-467,0 0-1,0-1 1,0-1-1,0 0 1,0 0 0,16-8-1,-8 2-8218,-42 20 6510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3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0 6552,'0'0'1616,"0"0"-38,0 0-147,0 0-83,-12 1-17,6 1-1139,-1-1 0,1 1 0,1 1 1,-1-1-1,0 1 0,0 0 1,1 0-1,0 1 0,0-1 1,-6 6-1,0 1 145,0 1 0,-18 24 0,26-31-296,1 0-1,-1 0 1,1 0 0,0 1-1,1-1 1,-1 1 0,1-1-1,0 1 1,0-1 0,0 1-1,1 0 1,-1-1-1,1 1 1,0 0 0,1 0-1,-1-1 1,1 1 0,2 8-1,-2-11-30,0 0 1,-1 1-1,1-1 0,0 0 0,0 0 0,1 0 1,-1-1-1,0 1 0,1 0 0,-1 0 0,1-1 1,-1 1-1,1-1 0,0 1 0,-1-1 0,1 1 1,0-1-1,0 0 0,0 0 0,0 0 0,0 0 1,1-1-1,-1 1 0,0 0 0,0-1 0,0 0 1,1 1-1,-1-1 0,0 0 0,0 0 0,1 0 1,-1-1-1,0 1 0,0 0 0,1-1 0,-1 0 1,0 1-1,0-1 0,4-2 0,2-1-138,0 0 1,-1-1-1,1 0 0,-1-1 1,0 1-1,-1-1 0,1-1 1,6-8-1,14-13-2285,-6 8-5299,-44 43 5784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7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41 131 6104,'1'0'68,"0"-1"-1,0 1 1,0-1 0,0 0 0,0 1 0,0-1-1,-1 0 1,1 0 0,0 1 0,0-1 0,0 0 0,-1 0-1,1 0 1,0 0 0,-1 0 0,1 0 0,-1 0-1,1 0 1,-1 0 0,0 0 0,1-3 0,6-29 2328,-5 22-1862,8-40 1391,-8 37 2233,-27 127-3382,-12 156 1,33-233-596,-1-5-101,3-17 14,0 0 0,0 0 0,2 1 0,0-1 0,3 28 0,-3-41-86,0 0-1,0 0 0,0 0 1,0 0-1,1 0 1,-1 0-1,0 0 0,1 0 1,-1-1-1,1 1 0,-1 0 1,1 0-1,0 0 0,-1 0 1,1-1-1,0 1 0,-1 0 1,1 0-1,0-1 1,0 1-1,0-1 0,0 1 1,-1-1-1,1 1 0,2 0 1,-2-1-35,1 0-1,-1 0 1,1 0 0,-1 0 0,1-1 0,-1 1 0,1 0-1,-1-1 1,1 1 0,-1-1 0,0 1 0,1-1 0,-1 0 0,3-1-1,3-4-940,0 1 0,0-2 0,0 1-1,7-10 1,-7 9-6353,-16 16 5504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08.1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33 219 8248,'17'2'204,"15"3"945,-64-1 939,-18-4 1233,79-10-2847,-1 0-1,0-2 1,37-22-1,-20 10-138,-3 3-313,96-46 302,-27 26-3504,-73 30-4517,-88 26 5805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2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37 124 7000,'0'-2'2,"9"-28"1870,1 0 0,14-31 0,-24 61-1177,0 0 85,0 2-232,-3 62 190,-4-1 0,-22 100 0,-6 36 93,33-186-743,1-3-1,-1-1-1,2 1 1,-1 0-1,1-1 1,1 1-1,0 0 1,3 16-1,-4-25-71,1 0 0,-1 0 0,1 0 0,-1 0 0,1 0 0,0 1 0,0-1 0,-1-1 0,1 1-1,0 0 1,0 0 0,0 0 0,0 0 0,0-1 0,0 1 0,0 0 0,0-1 0,0 1 0,0-1 0,0 1 0,1-1 0,-1 1 0,0-1 0,0 0 0,1 0-1,-1 0 1,0 0 0,0 0 0,0 0 0,1 0 0,-1 0 0,0 0 0,0 0 0,1-1 0,-1 1 0,0 0 0,0-1 0,0 1 0,0-1 0,0 1 0,2-2-1,2-1-8,0 1 0,-1-1-1,1-1 1,-1 1-1,1 0 1,-1-1 0,7-8-1,28-46-135,-25 35-2294,27-34 1,-32 47-5118,-21 23 5665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2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0 159 11296,'0'0'1232,"0"0"-46,0 0-180,3-1-206,145-74 541,-38 12-4992,-79 44-3293,-72 44 5254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3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1 8344,'26'28'1280,"-32"-31"-810,0 1 1,0 1-1,0-1 1,0 1-1,0 0 1,-1 1-1,1 0 1,-8 0-1,13 0-421,0 0 0,0 1-1,0-1 1,1 0 0,-1 1 0,0-1-1,0 1 1,1-1 0,-1 1 0,0-1-1,0 1 1,1-1 0,-1 1 0,1 0-1,-1-1 1,0 1 0,1 0 0,0-1-1,-1 1 1,1 0 0,-1 0 0,1 0-1,0-1 1,-1 1 0,1 0 0,0 1-1,-7 28 238,6-23-142,-3 24 165,2 0 0,0 0 1,5 44-1,-3 46 207,-22 16 124,1-21-154,22-98-94,0-18-381,-1 0-1,0 0 1,0 0 0,1 0 0,-1 0 0,0 0-1,1 0 1,-1 0 0,0-1 0,1 1-1,-1 0 1,0 0 0,0 0 0,1 0 0,-1 0-1,0 0 1,0-1 0,1 1 0,-1 0 0,0 0-1,0 0 1,0-1 0,1 1 0,-1 0 0,0 0-1,0-1 1,0 1 0,0 0 0,0 0-1,1-1 1,-1 1 0,19-35 293,-16 30-358,19-42 140,-14 29-50,0 1 0,1 0 0,1 0 0,0 1 0,15-17-1,-24 31-24,0 2-11,-1-1 0,0 0 0,1 1 0,-1-1 1,1 1-1,-1-1 0,1 1 0,0-1 0,-1 1 0,1 0 0,-1-1 0,1 1 0,0 0 0,-1-1 0,1 1 0,0 0 0,-1 0 0,2-1 0,-1 2 0,-1-1 0,1 0 0,-1 0 0,1 1 0,-1-1 0,0 0 0,1 1 0,-1-1 0,1 0 0,-1 1 0,0-1 0,0 0 0,1 1 0,-1-1 0,0 1 0,0-1 0,1 1 0,-1-1 0,0 1 0,0-1 0,0 1 0,0-1 0,0 1 0,0-1 0,0 1 0,0-1 0,0 1 0,0-1 0,0 1 0,0-1 0,0 1 0,0-1 0,-1 2 0,1-2 0,-2 33-79,0-11-133,0 0 0,2 0-1,0-1 1,7 39-1,-4-52-823,2 2-5487,-4-9 2816,-5-8 1627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3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37 154 10136,'1'-1'151,"20"-19"2040,20-24 0,-36 38-2094,-1 1 0,0-1 0,0 0-1,0-1 1,0 1 0,-1-1 0,-1 1 0,1-1 0,-1 0-1,2-8 1,-4 14-84,0 1-1,0 0 0,0-1 1,0 1-1,0-1 1,0 1-1,0 0 1,0-1-1,0 1 1,0 0-1,0-1 0,0 1 1,0-1-1,0 1 1,-1 0-1,1-1 1,0 1-1,0 0 0,0-1 1,-1 1-1,1 0 1,0 0-1,0-1 1,-1 1-1,1 0 1,0 0-1,-1-1 0,1 1 1,0 0-1,-1 0 1,1 0-1,0 0 1,-1-1-1,1 1 0,-1 0 1,-19 0 302,-16 11 57,31-8-304,1-1 0,-1 1 0,1 0 0,-1 1 0,1-1 0,0 1 0,1 0 0,-1 0 0,1 0 0,-1 0 0,1 1 0,0-1 0,1 1 0,-1 0 0,-2 8 0,2-6 11,0 1-1,1 0 1,0-1 0,0 1-1,1 0 1,0 0 0,0 0-1,1 0 1,1 16-1,0-21-43,-1 0 0,1 0-1,0 0 1,0 0-1,0 0 1,0 0-1,1 0 1,-1 0-1,1 0 1,0 0 0,-1-1-1,1 1 1,1-1-1,-1 1 1,0-1-1,0 0 1,1 0 0,0 0-1,-1 0 1,1 0-1,0-1 1,0 1-1,0-1 1,0 0-1,0 0 1,0 0 0,0 0-1,0 0 1,0-1-1,0 1 1,0-1-1,1 0 1,-1 0 0,4-1-1,6 0-33,-1 0 1,1-1-1,-1-1 0,0 0 1,0 0-1,0-1 0,18-9 0,-2-2-1127,32-23 0,-36 22-696,3-1-6685,-63 40 6389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5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0 6104,'-11'5'1629,"0"-1"1,-1 0-1,0-1 1,0 0-1,-24 1 1,51 9-697,3-1-614,1-2-1,1 0 1,0-1 0,33 11-1,-32-14-177,-1 2-1,0 0 0,0 1 0,30 20 1,-46-26-118,6 4 37,-1 0 0,1 0 1,-2 1-1,14 15 0,-20-21-46,-1 1 0,1-1 0,0 1-1,-1 0 1,1-1 0,-1 1 0,0 0 0,0 0-1,0 0 1,0 0 0,-1 0 0,1 1-1,-1-1 1,0 0 0,0 0 0,0 0-1,0 0 1,0 0 0,-1 1 0,1-1 0,-1 0-1,-2 4 1,-1 2 45,0 0 1,-1-1-1,0 1 0,0-1 1,-1 0-1,0 0 0,-1-1 1,0 0-1,0 0 0,-14 10 1,-10 5 10,-49 26 1,45-29-62,17-8-24,1 1-1,0 1 1,-22 20 0,-7 7-2815,4-4-6827,98-83 7268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4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37 300 8344,'3'2'341,"0"1"0,0 1 0,0-1 0,-1 0 0,5 7 0,-6-7 323,0-2 171,15-14 918,-4 2-1621,-1 0 0,0-1-1,-1-1 1,0 0 0,-1 0 0,-1-1-1,0 0 1,0-1 0,-1 1 0,-1-2-1,-1 1 1,0 0 0,-1-1 0,-1 0-1,3-28 1,-6 39-73,0 0 0,0 0 0,0 1 0,0-1 0,-1 0 0,0 1 0,-2-10 0,2 13-37,1 0-1,-1 0 0,1 0 0,-1 0 0,0 0 0,1 0 0,-1 0 1,0 1-1,0-1 0,0 0 0,1 0 0,-1 1 0,0-1 0,0 0 1,0 1-1,0-1 0,0 1 0,0-1 0,0 1 0,0 0 1,-1-1-1,1 1 0,0 0 0,0 0 0,0 0 0,0 0 0,0 0 1,-1 0-1,1 0 0,0 0 0,0 0 0,0 0 0,0 1 0,0-1 1,0 0-1,-2 2 0,-1-1 39,1 1-1,-1 0 1,1 0 0,-1 0 0,1 1 0,0-1-1,0 1 1,0 0 0,0 0 0,0 0-1,1 0 1,-1 1 0,1-1 0,0 1 0,0-1-1,0 1 1,-2 5 0,-2 9 68,0 1 1,-5 25-1,9-35-91,-17 93 651,-9 202 0,22-199-401,3-77-842,-1-1 0,-11 36 0,14-60 266,-2 9-10618,6-21 8874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4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1 185 10936,'5'-10'241,"1"1"0,0 0-1,1 0 1,0 0 0,0 1 0,1 0 0,0 1 0,1-1 0,-1 2 0,1-1 0,1 1 0,11-6 0,13-4 802,0 2 1,47-14-1,-64 24-1640,1 0 0,-1 1-1,26-1 1,-35 3-70,21-2-6826,-62 7 5620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4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 7352,'9'4'357,"-11"1"553,-21 6 1595,-3 2-625,21-7-1696,0-1 0,0 1 0,1 0 1,0 0-1,0 0 0,0 0 0,1 1 1,0 0-1,0-1 0,-3 13 0,3-5 10,-1 1-1,2 0 1,0-1 0,1 20-1,0-32-169,1 0-1,0 1 1,0-1-1,0 0 1,1 0-1,-1 0 1,0 0-1,1 0 1,-1 0-1,1 0 1,0 0-1,-1 0 1,1 0-1,0 0 1,0 0-1,0-1 0,1 1 1,-1 0-1,0-1 1,1 1-1,-1-1 1,1 1-1,-1-1 1,1 0-1,0 1 1,0-1-1,-1 0 1,1 0-1,0 0 1,0-1-1,0 1 1,0 0-1,3 0 1,-2-1 7,1 0 0,-1 0 0,0 0 0,1-1-1,-1 1 1,0-1 0,0 0 0,0 0 0,1 0 0,-1 0 0,0 0 0,0-1 0,-1 1 0,1-1 0,0 0 0,0 0-1,-1 0 1,1 0 0,-1-1 0,4-4 0,-2 1-2,0 0 1,-1-1-1,1 1 0,-2-1 1,1 0-1,-1 0 0,0 0 1,0 0-1,-1 0 0,0-1 1,0 1-1,0 0 0,-1 0 1,-1-1-1,1 1 0,-1 0 1,0-1-1,-1 1 0,1 0 1,-2 0-1,1 0 0,-1 0 1,0 1-1,0-1 0,-6-8 1,7 13-24,1 1 0,-1-1 0,0 1 0,0 0 0,0-1 0,0 1 0,0 0 0,0 0 0,0 0 0,0 0 0,0 1 0,0-1 0,-1 0 0,1 1 0,0 0 0,-1-1 0,1 1 0,0 0 0,-4 1 0,-6-1 26,1 2 0,-19 3 0,18-2 9,10-3-69,0 0 0,0 0 0,0 1 1,1-1-1,-1 1 0,0-1 0,0 1 0,0 0 0,0 0 0,1 0 0,-1 0 0,0 0 0,1 0 0,-1 0 1,-1 3-1,-6 11-2891,5-8-5182,9-17 6109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5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45 10488,'15'-44'3394,"-15"44"-2379,6 22 1281,-5-6-1887,0 0 0,-2 1 0,-2 21 0,-1 4-127,-9 146 770,-3 88-877,16-267-77,1 13-3284,-1 3-6171,0-58 7056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8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130 146 4040,'0'-30'3361,"6"16"-1051,0-2 500,-6 15-2755,0 1-1,0-1 1,0 1 0,-1 0-1,1-1 1,0 1 0,0-1 0,-1 1-1,1 0 1,0-1 0,-1 1-1,1 0 1,0-1 0,-1 1-1,1 0 1,0-1 0,-1 1 0,1 0-1,-1 0 1,1 0 0,-1-1-1,1 1 1,-1 0 0,1 0-1,0 0 1,-1 0 0,1 0 0,-1 0-1,1 0 1,-1 0 0,1 0-1,-1 0 1,1 0 0,-1 0-1,1 0 1,-1 1 0,0-1 0,-2 1 82,-1 0 0,0 0 0,1 0 0,0 0 1,-1 0-1,1 1 0,0 0 0,-1 0 0,-3 3 1,-26 21 258,32-25-372,-4 4 45,-1 0 1,2 0 0,-1 1 0,0-1 0,1 1-1,0 0 1,1 1 0,-1-1 0,1 1 0,0-1-1,1 1 1,0 0 0,-2 9 0,4-14-61,0-1-1,0 1 1,0 0 0,0-1-1,1 1 1,-1-1 0,0 1 0,1-1-1,-1 1 1,1-1 0,0 1-1,0-1 1,-1 1 0,1-1 0,0 0-1,0 0 1,0 1 0,0-1 0,0 0-1,2 1 1,0 0 3,-1-1 0,1 1-1,-1-1 1,1 0 0,0 0-1,0 0 1,-1 0 0,1-1 0,0 1-1,5 0 1,0-1 7,0 0 0,0-1 1,-1 1-1,1-1 0,0-1 0,0 0 0,11-3 0,-8-2-160,0 0-1,0 0 1,-1-1 0,1 0-1,-2 0 1,1-2 0,-1 1-1,12-18 1,2 1-575,-16 18 204,0 0 0,-1-1 0,0 1 0,-1-1 0,0 0 0,0-1 0,-1 1 0,5-17 0,3-9-6974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9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68 121 8432,'-3'-11'148,"-1"-4"699,0 0 0,-1 1 0,0 0-1,-1 0 1,-11-21 0,16 35-786,1 0 1,0 0-1,0 0 1,0-1-1,0 1 1,0 0-1,0 0 1,0 0-1,-1 0 0,1-1 1,0 1-1,0 0 1,0 0-1,0 0 1,-1 0-1,1 0 1,0 0-1,0 0 0,0-1 1,-1 1-1,1 0 1,0 0-1,0 0 1,0 0-1,-1 0 1,1 0-1,0 0 0,0 0 1,0 0-1,-1 0 1,1 0-1,0 0 1,0 0-1,0 0 1,-1 0-1,1 0 1,0 1-1,0-1 0,0 0 1,-1 0-1,1 0 1,0 0-1,0 0 1,-7 12 578,1 17-440,4 10 116,2 0 0,1 0 0,8 41 1,-3-22-45,-3-20-252,3 0 0,1 0-1,2 0 1,2-1 0,18 44 0,-25-74-411,-1-1 0,2 1 0,-1 0 0,1-1 0,0 0 0,0 0 0,8 6-1,-8-7-523,6 7-6966,-25-27 5921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9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40 169 8432,'0'0'1145,"0"0"-16,2-1-254,4-1-692,0-1-1,-1 1 1,0-1 0,0-1 0,0 1 0,0-1-1,0 1 1,0-1 0,-1-1 0,0 1-1,0-1 1,0 1 0,4-8 0,-5 7-100,1 0 1,-1 0-1,-1 0 1,1-1-1,-1 1 1,0-1-1,0 1 1,-1-1 0,0 0-1,0 1 1,0-1-1,0 0 1,-1 0-1,-1-8 1,1 13-59,0 0 0,0 0 0,-1 0 0,1 1 0,0-1 0,-1 0 0,1 0 0,0 0 0,-1 0 0,1 1 0,-1-1 0,0 0 0,1 0 0,-1 1 1,0-1-1,1 0 0,-1 1 0,0-1 0,0 1 0,1-1 0,-1 1 0,0-1 0,0 1 0,0 0 0,0-1 0,0 1 0,1 0 0,-1 0 0,0 0 0,0-1 0,0 1 0,0 0 0,0 0 0,0 0 0,0 1 0,0-1 0,0 0 1,0 0-1,0 0 0,1 1 0,-1-1 0,-2 1 0,-1 1 44,-1-1-1,1 1 1,-1 0 0,1 1 0,-1-1 0,-5 6-1,3-2 26,1 0 0,0 1 0,0 0 0,1 0-1,0 0 1,0 0 0,1 1 0,0 0-1,0 0 1,1 0 0,0 1 0,1-1 0,-1 1-1,-1 14 1,4-21-71,-1 1 0,1-1 1,-1 1-1,1-1 0,0 1 0,0-1 0,0 1 0,1-1 0,-1 0 0,1 1 1,-1-1-1,1 1 0,0-1 0,0 0 0,-1 0 0,2 1 0,-1-1 0,0 0 1,0 0-1,1 0 0,-1 0 0,1 0 0,2 2 0,-1-2-13,0 0 1,0-1-1,0 1 0,0-1 0,0 0 0,0 0 0,0 0 0,0 0 0,0-1 0,0 1 1,0-1-1,1 0 0,-1 1 0,0-2 0,0 1 0,0 0 0,5-1 0,10-3-525,1 0-1,-1-1 0,0 0 0,-1-2 0,1 0 0,-1-1 1,0-1-1,17-12 0,-11 6-7213,-54 35 5805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19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56 10936,'0'0'1776,"0"0"-75,0 0-298,0 0-174,0 0-393,1 3-218,6 24-186,5 36-1,-11-55-349,0 1 0,-1-1 1,0 0-1,0 0 0,-1 1 0,0-1 1,0 0-1,-1 0 0,-3 11 1,8-29 701,39-105-98,-36 103-568,0-1 1,1 2-1,0-1 0,18-20 0,-22 29-334,1-1 1,-1 1-1,1 0 0,0 0 1,0 0-1,1 1 0,-1-1 0,0 1 1,1 0-1,0 0 0,-1 0 1,1 1-1,0 0 0,0 0 1,0 0-1,0 1 0,7-1 0,1 1-9766,-30 0 7521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0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11568,'0'0'18,"0"0"-1,0 0 1,1 0 0,-1 0 0,0 0 0,0 0 0,1 0 0,-1 0 0,0 0 0,0 0-1,0 0 1,1 0 0,-1 0 0,0 0 0,0 0 0,0 0 0,1 0 0,-1 0 0,0 0-1,0 1 1,0-1 0,0 0 0,1 0 0,-1 0 0,0 0 0,0 0 0,0 1-1,0-1 1,0 0 0,0 0 0,1 0 0,-1 1 0,0-1 0,0 0 0,0 0 0,0 0-1,0 1 1,0-1 0,2 15 1647,-6 26 2000,2-26-2949,1 3-565,1 0 0,0 1-1,4 24 1,6 0-3820,-9-36-4486,-3-16 6153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0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42 134 10400,'0'0'1177,"0"0"-48,0 0-211,2-3-198,2-1-618,-1 0 1,0-1 0,0 1 0,0-1 0,-1 0 0,0 0-1,1 0 1,-2 0 0,1 0 0,0 0 0,-1 0 0,0-1 0,-1 1-1,1-1 1,-1 1 0,0 0 0,0-1 0,-1 1 0,1-1-1,-1 1 1,-3-9 0,4 14-97,0-1 0,-1 0 0,1 1 0,-1-1 0,1 0 0,-1 1 0,0-1 0,1 1 0,-1-1 0,1 1 0,-1-1 0,0 1 1,1-1-1,-1 1 0,0-1 0,0 1 0,1 0 0,-1 0 0,0-1 0,0 1 0,0 0 0,1 0 0,-1 0 0,0 0 0,0 0 0,0 0 0,0 0 0,1 0 0,-1 0 0,0 0 0,-1 1 0,-21 8 124,21-7-177,1-1 1,-1 1-1,0 0 1,0 0 0,1 0-1,-1 0 1,1 0-1,-1 0 1,1 0-1,0 1 1,0-1-1,0 0 1,0 1-1,1-1 1,-1 0 0,1 1-1,-1-1 1,1 1-1,0 0 1,0-1-1,0 1 1,0-1-1,0 1 1,1 2 0,31 45-2934,-18-27-3726,-33-53 5040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02.15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4176 432,'-1'-5,"1"0,-1 0,0 0,-1 1,1-1,-1 0,0 0,0 1,0-1,0 1,-1 0,0 0,0 0,0 0,0 0,-1 1,-6-6,-7-5,-1 2,-33-19,50 31,-65-35,-3 3,-74-23,-152-32,187 62,-1 4,-1 5,-1 5,1 4,-2 6,1 4,0 5,-113 24,106-9,0 6,3 4,-197 86,236-82,1 3,2 3,2 3,2 3,2 3,-73 74,-57 92,-43 41,201-222,-1-2,-2-2,-2-2,-76 42,44-39,-147 46,114-47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1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10936,'0'2'1240,"0"3"-975,0 9 710,0 1 0,4 17 0,-4-29-911,0 1 0,1-1 0,0 0 0,0 0 0,0 0 1,0 0-1,0 0 0,0-1 0,1 1 0,0 0 0,-1-1 0,1 1 0,0-1 0,0 1 0,0-1 0,1 0 0,3 3 1,-5-5-48,0 0 0,-1 0 0,1 0 0,0 0 1,0-1-1,0 1 0,0 0 0,-1 0 1,1-1-1,0 1 0,0-1 0,0 1 1,-1-1-1,1 1 0,0-1 0,-1 1 0,1-1 1,-1 0-1,1 1 0,0-1 0,-1 0 1,0 0-1,1 1 0,-1-1 0,1 0 1,-1-1-1,17-39 224,-13 30-114,0 0 1,1 0-1,0 0 1,1 1-1,0 0 1,0 0 0,12-12-1,-16 20-82,0-1 1,0 1-1,0 1 0,0-1 1,1 0-1,-1 0 0,0 1 1,1 0-1,0-1 0,-1 1 1,1 0-1,3-1 0,-5 2-19,1 1-1,-1-1 1,0 1-1,0 0 0,0-1 1,0 1-1,0 0 0,-1-1 1,1 1-1,0 0 1,0 0-1,0 0 0,-1 0 1,1 0-1,0 0 1,-1 0-1,1 0 0,-1 0 1,1 0-1,-1 0 0,0 0 1,1 0-1,-1 0 1,0 1-1,0 0 0,6 36 185,-1 41 0,1 18-3635,-2-61-5492,-9-84 6712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2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7624,'17'-6'2146,"-15"1"-593,-11-2-686,8 6-21,2 32 184,9 45-1,-1-4-811,-2-16 146,-6-50-295,0-1 0,0 0-1,1 0 1,0 0-1,0 0 1,0 0-1,1 0 1,3 5-1,-5-10-59,-1 1 0,0-1 0,1 1 0,-1-1 0,1 0 0,-1 0 0,0 1 0,1-1 0,-1 0 0,1 0 0,-1 1 0,1-1 0,-1 0 0,1 0 0,-1 0 0,1 0 0,0 0 0,-1 0 0,1 0 0,-1 0 0,1 0 0,-1 0 0,1 0 0,-1 0 0,1 0 0,-1 0 0,1-1 0,-1 1 0,1 0 0,-1 0 0,1-1 0,-1 1 0,0 0 0,1 0 0,-1-1 0,1 1 0,-1-1 0,0 1 0,1 0 0,-1-1 0,0 1 0,1-1 0,-1 1 0,0-1 0,0 1 0,1-1 0,12-23 135,14-42 180,-27 65-324,0 1 1,0 0-1,1 0 0,-1-1 1,0 1-1,0 0 1,0 0-1,1 0 1,-1-1-1,0 1 0,0 0 1,1 0-1,-1 0 1,0-1-1,0 1 0,1 0 1,-1 0-1,0 0 1,0 0-1,1 0 1,-1 0-1,0 0 0,1 0 1,-1 0-1,0 0 1,1 0-1,-1 0 1,0 0-1,1 0 0,-1 0 1,0 0-1,0 0 1,1 0-1,-1 0 0,0 0 1,1 0-1,-1 0 1,0 1-1,0-1 1,1 0-1,-1 0 0,0 0 1,0 0-1,1 1 1,-1-1-1,0 0 0,0 0 1,0 1-1,0-1 1,1 0-1,-1 0 1,0 1-1,0-1 0,0 0 1,0 1-1,11 17 8,-11-17-9,3 4 2,0 0-1,0 0 1,0-1-1,0 1 1,0-1-1,1 0 1,6 6-1,-9-9 1,0 0 0,0 0 0,1-1 0,-1 1 0,0 0 0,0-1 0,0 1 0,1 0 0,-1-1 0,0 0 0,0 1 0,1-1 0,-1 0 0,1 1 0,-1-1 0,0 0 0,1 0 0,-1 0 0,0 0 1,1-1-1,-1 1 0,0 0 0,1-1 0,-1 1 0,0 0 0,1-1 0,-1 1 0,0-1 0,0 0 0,0 0 0,0 1 0,1-1 0,-1 0 0,0 0 0,0 0 0,1-1 0,1-2 21,-1 0 0,1 0 0,-1-1 0,0 1 0,0 0 0,0-1 0,-1 0 0,1 1 0,-1-1 0,1-9-1,2-50 351,-4 59-339,0-1 1,-1 1-1,0-1 0,1 1 1,-2-1-1,1 1 0,-1 0 1,1 0-1,-1-1 0,-1 1 1,1 1-1,-1-1 0,0 0 1,0 0-1,0 1 0,-1 0 1,-6-7-1,9 10-41,1 1-157,0 0-175,0 0-552,4 3-1381,2 1-5931,-10-7 6360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2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17 9592,'-17'-16'1904,"17"16"-619,0 0-25,0 0-132,0 0-249,9 19 190,4 14-871,0 0-1,-2 1 1,-1 0 0,5 45-1,7 143 664,-22-213-838,0-4 32,1 1 1,-1-1-1,1 0 0,0 0 0,2 7 1,-3-12 69,6-19 140,3-30-113,-7 35-106,0 0 0,1 0 0,1 0 0,0 0 0,10-21 0,-14 34-42,1 0-1,-1 1 1,0-1-1,1 0 0,-1 1 1,0-1-1,1 0 1,-1 1-1,1-1 1,-1 0-1,1 1 0,0-1 1,-1 1-1,1-1 1,-1 1-1,1-1 0,0 1 1,-1 0-1,1-1 1,0 1-1,0 0 1,-1-1-1,1 1 0,0 0 1,0 0-1,0 0 1,-1 0-1,1 0 0,0 0 1,0 0-1,0 0 1,-1 0-1,1 0 1,0 0-1,0 0 0,-1 0 1,1 1-1,0-1 1,0 0-1,-1 1 0,1-1 1,0 0-1,-1 1 1,1-1-1,0 1 1,-1-1-1,1 1 0,-1 0 1,1-1-1,-1 1 1,1-1-1,0 2 0,4 5-8,1 0-1,-2 1 1,9 14-1,-9-14-14,6 11-355,-4-6-521,2-1-1,-1 0 0,16 20 1,-10-18-7787,-27-31 6513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2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1 173 11656,'24'73'4762,"-12"-21"-3974,-1-5-3993,-9-37-4276,-5-23 5657</inkml:trace>
  <inkml:trace contextRef="#ctx0" brushRef="#br0" timeOffset="1">31 50 10224,'-2'-49'2924,"2"49"-2143,15 17 227,-2-7-748,3 2-2835,-4-2-4185,-29-23 5106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3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0 9688,'0'1'26,"1"-1"0,-1 0 0,1 0 0,-1 0 0,1 0 1,-1 1-1,0-1 0,1 0 0,-1 0 0,1 1 0,-1-1 1,0 0-1,1 1 0,-1-1 0,0 1 0,1-1 0,-1 0 0,0 1 1,1-1-1,-1 1 0,0-1 0,0 0 0,0 1 0,0-1 0,1 1 1,-1-1-1,0 1 0,0-1 0,0 1 0,0-1 0,0 1 1,0-1-1,0 1 0,0-1 0,0 1 0,-1 0 0,-13 14 1653,4-5-1108,2-2-176,1 1 1,0 1-1,0-1 1,1 1-1,0 0 1,-7 18-1,10-21-264,1 1-1,0 0 0,0-1 0,0 1 1,1 0-1,0 0 0,0 0 0,1-1 1,0 1-1,2 13 0,-2-19-116,0 0 0,1 0-1,-1 0 1,1 0 0,0 0-1,-1 0 1,1 0 0,0 0 0,0-1-1,0 1 1,1 0 0,-1-1 0,0 1-1,0-1 1,1 1 0,-1-1-1,1 1 1,0-1 0,-1 0 0,3 1-1,-1-1-11,0 0-1,0 0 1,0 0 0,0 0-1,1-1 1,-1 1-1,0-1 1,0 0 0,0 0-1,1 0 1,4-1-1,7-3-715,0 0 0,0-1 0,-1 0 1,18-9-1,-8 2-6534,-51 25 5436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3.6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1 9776,'0'0'25,"0"0"0,1 0 0,-1 0-1,0 1 1,0-1 0,0 0 0,0 0 0,0 0 0,0 1 0,0-1 0,0 0 0,0 0 0,0 0 0,0 1 0,0-1 0,0 0 0,-1 0 0,1 0 0,0 1 0,0-1-1,0 0 1,0 0 0,0 0 0,0 0 0,0 1 0,-1-1 0,1 0 0,0 0 0,0 0 0,0 0 0,0 0 0,0 1 0,-1-1 0,1 0 0,0 0 0,0 0 0,0 0-1,-1 0 1,-12 5 2147,11-5-1905,-1 1 0,1 0 0,0-1 0,-1 1 0,1 0 0,0 0 0,0 1 0,0-1 0,0 0 0,0 1 0,0-1 0,-2 3 1,2 0-144,0 0 0,0 0 1,0 0-1,1 0 0,-1 1 1,1-1-1,0 1 1,0-1-1,1 1 0,-1-1 1,1 8-1,6 54 463,-4-54-395,51 320 2034,-52-327-2200,0-1 33,-1 1-1,1-1 0,0 1 0,1-1 0,-1 1 0,1-1 0,0 0 0,0 0 1,3 5-1,-4-10-29,0 1 0,0-1 0,1 0 1,-1 0-1,0 0 0,0 1 0,0-1 1,0 0-1,0 0 0,0 0 0,0-1 1,0 1-1,-1 0 0,1 0 0,1-2 1,3-9 7,-1 1 1,0-1 0,-1-1-1,3-18 1,-4 18-2,1 1 0,0-1 1,1 1-1,8-19 0,-12 29-33,1 1 1,0 0-1,-1 0 0,1 0 0,0 0 1,0 0-1,-1 0 0,1 0 0,0 0 1,0 0-1,0 0 0,0 1 0,0-1 1,2-1-1,-3 2-2,1 0 1,0 0-1,-1 0 0,1 0 1,-1 0-1,1 0 0,-1 0 1,1 0-1,0 0 0,-1 0 0,1 0 1,-1 0-1,1 0 0,0 0 1,-1 0-1,1 1 0,-1-1 1,1 0-1,-1 0 0,1 1 1,0 0-1,1 0 1,0 1 0,-1 0 0,1 0-1,-1 0 1,1 0 0,-1 0 0,0 0 0,0 1 0,0-1 0,0 0 0,0 0 0,1 5 0,10 67 140,-1-8-912,2-17-2537,-7-29-6725,-15-47 7562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4.3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 8792,'4'92'2117,"-5"-70"-1339,2 0-1,0 0 1,1 0-1,7 25 1,-9-47-760,0 1 1,0-1 0,0 1-1,0-1 1,0 1-1,0-1 1,0 1-1,0-1 1,0 1-1,1-1 1,-1 0 0,0 1-1,0-1 1,0 1-1,1-1 1,-1 1-1,0-1 1,1 0 0,-1 1-1,0-1 1,1 0-1,-1 1 1,0-1-1,1 0 1,-1 1-1,1-1 1,-1 0 0,1 0-1,-1 1 1,1-1-1,-1 0 1,1 0-1,-1 0 1,1 0-1,-1 0 1,1 0 0,0 0-1,0 0-2,0-1 0,1 0-1,-1 0 1,0 0 0,0 0-1,0 0 1,0 0 0,0-1 0,0 1-1,0 0 1,0 0 0,1-2 0,19-42 37,1-28 295,-19 57-209,1 1 0,1-1 0,0 1 0,1 1 0,0-1 0,10-15 0,-15 29-125,-1 0 0,1 0 1,-1 0-1,1 0 0,0 1 1,-1-1-1,1 0 0,0 0 1,0 0-1,-1 0 0,1 1 1,0-1-1,0 0 0,0 1 1,0-1-1,0 1 0,0-1 1,0 1-1,0-1 0,0 1 1,0 0-1,0 0 0,0-1 1,0 1-1,0 0 0,1 0 1,-1 0-1,0 0 0,0 0 1,0 0-1,0 1 0,0-1 0,0 0 1,0 0-1,0 1 0,0-1 1,0 1-1,0-1 0,0 1 1,0-1-1,0 1 0,0 0 1,0-1-1,0 1 0,0 0 1,-1 0-1,1 0 0,1 1 1,3 5 10,1 1-1,-2 0 1,1 0 0,5 14 0,-7-16-6,8 20 91,-1 0 1,-2 1-1,11 52 0,-9-44-1182,8-45-727,6-16-239,-2 1-7068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4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41 10760,'-3'9'369,"1"0"0,0 0-1,1 0 1,0 0 0,1 0 0,0 1 0,0-1 0,1 0 0,0 0 0,1 0 0,0 0 0,0 0 0,1 0 0,0 0 0,0-1 0,9 15-1,-11-22-357,-1 1 0,1-1 0,0 0 0,0 0 0,0 0 0,0 0 0,0 1 0,0-1 0,0-1 0,0 1 0,0 0 0,1 0 0,-1 0 0,0-1 0,1 1 0,-1 0 0,0-1 0,1 0 0,-1 1 0,1-1 0,-1 0 0,0 1 0,1-1 0,-1 0 0,1 0 0,-1 0 0,1 0 0,-1-1 0,1 1 0,-1 0 0,0-1 0,1 1 0,-1 0 0,0-1 0,1 0 0,-1 1 0,0-1 0,1 0-1,-1 0 1,0 0 0,0 0 0,0 1 0,0-2 0,0 1 0,0 0 0,1-1 0,3-5 25,0 1 1,0-1-1,0 0 0,-1 0 0,0 0 1,5-15-1,-7 16-4,0-1 1,0 0-1,-1-1 1,0 1-1,0 0 1,-1 0-1,0 0 1,0 0-1,-1-1 1,0 1-1,0 0 1,0 0-1,-1 0 1,0 0-1,-1 1 1,0-1-1,0 0 1,-4-7-1,6 14-28,0-1 0,1 0 0,-1 1 0,1-1 0,-1 0 0,0 1 0,0-1 0,1 1 0,-1-1 0,0 1 0,0-1 0,1 1 0,-1 0 0,0 0 0,0-1 0,0 1 0,0 0 0,0 0 0,0 0 0,1 0 0,-1 0 0,0 0 0,0 0 0,0 0 0,0 0 0,0 0 0,0 0 0,0 1 0,1-1 0,-1 0 0,-2 2 0,-26 13 43,25-12-43,-10 5 12,0 1 1,-15 14-1,25-20-14,0 1-1,1-1 1,-1 1-1,1 1 0,-1-1 1,1 0-1,1 1 1,-1-1-1,1 1 1,-4 9-1,6-13-65,0 0-1,0 0 1,0 0-1,0 0 1,0 1-1,0-1 1,0 0-1,0 0 1,1 0-1,-1 0 1,0 0 0,1 0-1,-1 0 1,1 0-1,-1 0 1,1 0-1,0 0 1,-1 0-1,1 0 1,0 0-1,0 0 1,-1 0-1,1-1 1,0 1-1,0 0 1,0-1 0,0 1-1,0-1 1,0 1-1,0-1 1,0 1-1,0-1 1,0 0-1,1 1 1,-1-1-1,0 0 1,2 0-1,31 5-9438,-53-9 7642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5.0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13448,'0'0'1953,"0"0"-96,0 0-404,0 0-195,0 0-378,0 0-171,3 1-374,0 2-303,1 0 0,0 0 0,-1 1 0,1-1 0,-1 1 0,0-1 0,0 1 0,-1 0 0,1 0 0,-1 1 0,4 8 0,17 57 10,-17-50 10,0 2 8,-2-1-1,0 1 1,-1 0-1,0 26 0,-8 87 91,1-57-230,4-77 49,2 36-573,-2-37 569,0 1 1,0 0-1,0-1 1,0 1-1,0-1 1,0 1-1,0-1 1,0 1 0,0-1-1,0 1 1,0-1-1,0 1 1,1-1-1,-1 1 1,0-1 0,1 1-1,-1-1 1,0 1-1,0-1 1,1 1-1,-1-1 1,1 0-1,-1 1 1,0-1 0,1 1-1,-1-1 1,1 0-1,-1 0 1,1 1-1,-1-1 1,1 0 0,-1 0-1,1 0 1,-1 0-1,1 1 1,0-1-1,-1 0 1,1 0-1,-1 0 1,1 0 0,-1 0-1,1 0 1,-1 0-1,1-1 1,-1 1-1,1 0 1,0 0 0,-1 0-1,1 0 1,-1-1-1,1 1 1,-1 0-1,0 0 1,1-1-1,0 0 1,11-7-1979,5-5-8117,-17 13 10107,-12 9-2217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5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0 305 13272,'3'-4'1126,"16"-14"-521,1 0 0,0 0 0,26-15 0,-23 16-393,116-73 545,-16 12-3884,-80 49-4743,-101 68 5936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03.0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572 1,'-1'2,"0"0,0 0,0-1,0 1,0 0,-1-1,1 1,-1 0,-2 1,-3 4,-51 51,-2-2,-72 51,75-63,35-26,-16 14,-1-2,-2-2,-61 32,135-56,-11 0,75 11,182 53,-157-28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6.1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67 8248,'-2'7'614,"0"0"0,0-1 0,1 1 0,-1 11 0,1-18-512,1 1 0,0 0-1,0 0 1,0 0-1,1 0 1,-1-1-1,0 1 1,0 0 0,0 0-1,0 0 1,1-1-1,-1 1 1,0 0 0,1 0-1,-1-1 1,1 1-1,-1 0 1,1-1 0,-1 1-1,2 1 1,-1-2-56,0 0 0,0 1 1,0-1-1,0 0 0,0 0 0,0 0 0,0 0 1,1 0-1,-1 0 0,0 0 0,0 0 1,0 0-1,0 0 0,0-1 0,0 1 1,0-1-1,0 1 0,0 0 0,0-1 0,0 0 1,1 0-1,2-1 10,-1 0-1,1 0 1,-1-1 0,0 1 0,0-1 0,0 0-1,0 0 1,0 0 0,-1 0 0,1-1 0,-1 1-1,0-1 1,0 1 0,0-1 0,0 0-1,-1 0 1,0 1 0,1-1 0,-1 0 0,-1-1-1,1 1 1,-1 0 0,1 0 0,-1 0-1,0 0 1,-1 0 0,1 0 0,-1 0 0,0 0-1,-2-8 1,2 12-47,1-1 0,-1 0 0,0 0 0,0 1 0,0-1 0,0 0 0,0 1 0,0-1 0,0 1 0,0-1 0,-1 1 0,1 0 0,0-1 0,0 1 0,0 0 0,0 0 0,0 0 0,-1 0 0,1 0 0,0 0 0,0 0 0,0 0 0,0 0 0,-1 1 0,1-1 0,0 0 0,-1 2 0,-32 9 107,30-8-86,-1 0-1,1 0 0,0 0 1,0 0-1,0 0 0,1 1 1,-1 0-1,1 0 0,0 0 1,0 0-1,0 0 1,0 1-1,1-1 0,0 1 1,0 0-1,0-1 0,0 1 1,1 0-1,0 0 0,0 0 1,0 10-1,0-7 5,1 1-1,0 0 1,0 0 0,1 0-1,0-1 1,0 1-1,1 0 1,0-1 0,1 1-1,0-1 1,8 15-1,-9-19-8,0 0 0,1-1 0,-1 1 0,1-1-1,0 0 1,0 0 0,1 0 0,-1 0 0,1-1-1,-1 1 1,1-1 0,0 0 0,0 0-1,-1 0 1,6 1 0,-3-1-32,1 0-1,0-1 1,-1 0-1,1-1 1,0 1-1,0-1 1,0-1-1,11-1 1,2-2-295,0-1 0,-1-2 0,1 1 1,-1-2-1,18-10 0,1-1-9278,-72 36 7802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6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12464,'0'0'1489,"0"0"-65,0 0-282,-1 4-248,-2 43-470,1 1 0,3 0 0,9 75 0,-5-76-342,9 70-440,-2-62-3189,-8-38-4602,-9-40 6148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7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11 109 8792,'15'-3'272,"-12"2"1088,-32 2 3730,30-4-4989,-1 0-1,1 1 1,0 0-1,0-1 1,0 1 0,0-1-1,1 1 1,-1 0-1,1 0 1,-1 0-1,1 0 1,0 0 0,2-3-1,28-22 211,-22 19-171,1 0-1,18-9 1,-27 15-132,1 1 0,-1 0 1,0 0-1,0 0 0,1 0 0,-1 0 1,1 0-1,-1 1 0,0-1 0,1 1 0,-1 0 1,1 0-1,0 0 0,-1 0 0,1 0 0,-1 0 1,1 1-1,-1-1 0,0 1 0,1 0 1,2 1-1,-3-1-4,-1 1 0,0-1 0,1 1 0,-1 0 0,0 0 0,0-1 0,0 1 1,0 0-1,0 0 0,-1 0 0,1 0 0,0 0 0,-1 0 0,0 0 0,1 1 0,-1-1 0,0 0 1,0 0-1,0 0 0,-1 0 0,1 0 0,0 0 0,-2 4 0,1-1 16,0 1-1,-1 0 0,1 0 1,-1-1-1,-1 1 0,1-1 1,-6 8-1,-12 13 189,-1-1 1,-1 0-1,-1-2 0,-36 28 0,59-51-480,1-1 0,-1 0-1,1 0 1,-1 0-1,1 0 1,-1 0-1,1 1 1,-1-1-1,0 0 1,0 0-1,1 0 1,-1 0 0,0 0-1,0-2 1,2-4-7276,-5 17 5311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8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65 110 6728,'0'0'1097,"1"-2"-178,3-2-615,-1 0 1,1 0 0,-1 0 0,0 0-1,-1-1 1,1 0 0,-1 1-1,0-1 1,0 0 0,0 0-1,-1 0 1,0 0 0,0 0-1,0 0 1,0-1 0,-1 1 0,0 0-1,-1-9 1,0 13-258,1 0 1,-1 0-1,0 1 0,1-1 0,-1 1 1,0-1-1,0 1 0,1-1 1,-1 1-1,0-1 0,0 1 1,0 0-1,0-1 0,0 1 1,0 0-1,0 0 0,0-1 0,0 1 1,1 0-1,-1 0 0,0 0 1,0 0-1,0 1 0,0-1 1,0 0-1,0 0 0,0 1 1,0-1-1,0 0 0,0 1 1,-5 3 47,1 0 0,0 0 0,0 0 0,0 1 0,1-1 0,-1 1 0,1 1 0,0-1 0,1 0 0,-1 1 0,1 0 0,0 0 0,1 0 0,-1 0 0,1 0 0,1 0 0,-3 11 0,3-9-45,-1 0 1,2 0-1,-1 1 1,1-1-1,0 0 0,1 0 1,0 0-1,2 9 0,-3-16-39,0 0-1,1 0 0,-1 0 0,1 1 0,-1-1 1,1 0-1,-1 0 0,1 0 0,0 0 0,0 0 1,0 0-1,-1 0 0,1 0 0,0-1 1,0 1-1,0 0 0,0 0 0,0-1 0,1 1 1,-1-1-1,0 1 0,0-1 0,0 1 0,0-1 1,1 0-1,-1 1 0,0-1 0,0 0 0,1 0 1,-1 0-1,0 0 0,1 0 0,-1 0 0,0 0 1,0-1-1,0 1 0,1 0 0,0-1 0,4-1 30,-1 0 0,1 0 0,-1 0 0,10-7 0,-15 9-43,5-3 37,0-1 0,0 0 0,0-1 0,-1 1-1,0-1 1,0 0 0,0 0 0,0 0 0,-1-1 0,0 1-1,0-1 1,0 0 0,-1 0 0,0 0 0,0 0 0,0 0 0,-1 0-1,0 0 1,0-1 0,-1 1 0,0 0 0,0-9 0,-9 19 75,8 0-104,1-1-1,-1 0 0,1 0 1,0 1-1,0-1 1,0 0-1,1 0 1,0 5-1,-1-8-4,2 5-64,-1-1 0,0 1 1,1-1-1,0 0 0,0 1 0,0-1 0,1 0 0,-1 0 1,1-1-1,0 1 0,4 4 0,18 14-2900,-11-10-5607,-33-28 6458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8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 47 10040,'-1'1'8,"-1"10"1442,-2-11 881,-3-4-1428,5 4-806,1 0 0,-1 0 1,1 0-1,-1 0 1,1 0-1,0 1 1,-1-1-1,1 0 1,-1 1-1,1-1 0,0 1 1,-1-1-1,1 1 1,0 0-1,-1 0 1,1-1-1,0 1 1,0 0-1,0 0 0,0 0 1,-1 1-1,-24 26 644,23-24-623,-5 7 12,0 0-1,0 0 1,1 1-1,1-1 1,0 1-1,-5 14 1,9-20-92,0-1-1,0 1 1,1 0 0,0 0 0,0 0-1,0 0 1,1 0 0,0 0 0,0 0-1,0 0 1,1 0 0,0 0 0,0 0-1,1 0 1,3 10 0,-4-14-33,0 0 0,0 0 0,0 0 0,0 0 0,0 0 0,1 0 0,-1-1 0,1 1 0,-1 0 0,1-1 0,0 1 0,-1-1 0,1 0 0,0 1 0,0-1 0,0 0 0,0 0 0,0 0 0,0-1 0,0 1 0,3 0 1,-2-1-27,1 1 0,-1-1 0,1-1 0,-1 1 1,1-1-1,-1 1 0,0-1 0,1 0 0,-1 0 1,0 0-1,0-1 0,5-2 0,2-1-180,-1-1-1,0-1 1,0 0 0,-1 0-1,0-1 1,0 0 0,10-14-1,-11 12-160,0 0 1,-1-1-1,0 0 0,-1 0 1,0 0-1,-1 0 0,0-1 1,-1 0-1,0 0 0,-1 0 1,0 0-1,-1 0 0,-1 0 1,0-13-1,1-39-7711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8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2 8792,'-1'0'425,"0"-1"0,0 1 1,0 0-1,0 0 0,0 0 1,0 0-1,0 0 0,0 0 1,-1 0-1,1 0 0,0 0 1,0 0-1,0 1 0,-1-1 1,0 3-276,-1 0 0,1-1 1,0 1-1,0 0 0,0 0 1,0 0-1,0 1 0,1-1 1,0 0-1,-1 1 0,1-1 1,0 0-1,1 1 1,-1 0-1,0 6 0,0 6 91,1 0-1,1 16 1,-1-31-239,6 54 931,22 98 0,28 52-298,-27-118-1257,-12-41-2428,-8-21-6218,-21-59 6974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9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11384,'15'3'-43,"22"3"3123,-37-6-2133,14-11 748,-5 6-1528,0 1-1,-1 0 0,2 1 0,-1-1 0,0 2 0,19-4 0,63-2 15,-67 6-166,46-1-985,-36 2-2957,-24 1-3241,-23 0 5387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29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16 8432,'-8'-16'947,"8"16"-909,0 0 1,0 1-1,0-1 0,0 0 0,0 0 1,0 0-1,0 0 0,0 0 0,0 0 1,0 0-1,0 0 0,0 0 1,0 0-1,0 0 0,0 0 0,0 0 1,0 0-1,0 1 0,0-1 0,0 0 1,0 0-1,0 0 0,0 0 1,-1 0-1,1 0 0,0 0 0,0 0 1,0 0-1,0 0 0,0 0 1,0 0-1,0 0 0,0 0 0,0 0 1,0 0-1,0 0 0,0 0 0,0 0 1,0 0-1,0 0 0,-1 0 1,1 0-1,0 0 0,0 0 0,0 0 1,0 0-1,0 0 0,0 0 1,0 0-1,0 0 0,0 0 0,0 0 1,0 0-1,0 0 0,0 0 0,0 0 1,-1 0-1,1 0 0,0 0 1,4 30 5331,-1-12-3841,0 108-275,1 7-868,-1-109-1997,11 44 1,-8-47-7588,-14-48 6938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0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 12104,'22'-1'1247,"0"-1"1,1-1 0,39-10 0,3 0 527,-43 9-1821,-3 1-1133,37-3 0,-41 4-9246,-21 3 8768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0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10760,'1'1'172,"-1"0"0,1 0 0,0 0 0,-1 1 0,0-1 0,1 0 0,-1 0 0,0 0 0,1 0-1,-1 1 1,0-1 0,0 0 0,0 0 0,0 1 0,0-1 0,0 0 0,0 0 0,0 0 0,-1 1 0,1-1 0,0 0 0,-1 0 0,1 0 0,-2 2 0,-4 16 1672,5-9-1513,0 0 0,1 1 0,0-1-1,0 0 1,1 1 0,1-1-1,2 11 1,26 72 757,-5-18-727,-9-31-1923,-3-16-9830,-22-50 9060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3.28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321 1,'-12'23,"-40"87,5 2,5 2,-33 143,57-183,-47 119,56-172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0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23 12104,'17'-11'212,"-16"11"-124,0 0 0,0 0 0,-1 1 0,1-1 0,0 1 0,-1-1 0,1 0 0,-1 1 0,1-1 0,-1 1 0,1-1 0,-1 1 0,1 0 0,-1-1 0,1 1 0,-1 0 0,0-1 0,1 1 0,-1 0 0,0-1 0,1 1 0,-1 0 0,0-1 0,0 1 0,0 0 0,0 1 0,6 10 838,-5-12-888,-1 1 1,0-1-1,1 0 0,0 0 1,-1 1-1,1-1 0,-1 0 1,1 0-1,-1 0 0,1 0 0,-1 0 1,1 0-1,-1 0 0,1 0 1,0 0-1,-1 0 0,1 0 1,-1 0-1,1 0 0,-1 0 0,1 0 1,-1-1-1,1 1 0,-1 0 1,1 0-1,-1-1 0,1 1 1,-1 0-1,1-1 0,-1 1 0,0-1 1,1 1-1,-1 0 0,1-1 1,-1 1-1,1-2 0,12-20 413,-9 13-290,-30 6 157,17 3-193,1 0 1,-1 0-1,-13 3 0,21-3-150,-1 0 0,1 1 0,-1-1 0,0 0 0,1 1 0,-1-1 0,1 1 0,-1 0 0,1-1 0,-1 1 0,1 0 0,0 0 0,-1 0 0,1 0 0,0 0 0,0 0 0,0 1 0,0-1 0,0 0 0,0 0 0,0 1 0,0-1 0,0 1 0,0-1-1,0 4 1,1-5 8,0 1-1,0-1 1,0 1-1,0-1 0,0 1 1,0-1-1,0 1 1,0-1-1,0 1 0,1-1 1,-1 0-1,0 1 1,0-1-1,0 1 0,1-1 1,-1 1-1,0-1 1,1 0-1,-1 1 0,0-1 1,1 0-1,0 1 0,10 6-4090,-5-3-2408,-15-11 4626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1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1 294 11568,'2'-1'242,"1"0"1,0 0 0,0 0-1,0 0 1,0 0-1,0 0 1,5 0 0,9-1 664,-11 0-698,-1 0 1,1-1 0,0 1 0,-1-1 0,0 0 0,0-1-1,0 1 1,0-1 0,0 0 0,4-5 0,5-6-48,20-27 1,-30 37-135,0-2 1,-1 1-1,0 0 1,0-1-1,0 1 1,-1-1-1,0 0 1,0 1 0,0-1-1,-1 0 1,0 0-1,-1-1 1,0 1-1,0 0 1,0 0-1,-1 0 1,0 0-1,0 0 1,-1 0-1,0 0 1,0 1-1,-4-9 1,6 14-14,-1-1 1,0 1-1,0-1 0,0 1 1,0-1-1,0 1 1,0 0-1,0-1 1,0 1-1,-1 0 0,1 0 1,0 0-1,-1 0 1,1 0-1,-1 0 0,1 0 1,-1 1-1,0-1 1,1 0-1,-1 1 0,0-1 1,1 1-1,-1 0 1,0 0-1,0-1 1,1 1-1,-1 0 0,0 0 1,0 1-1,1-1 1,-1 0-1,0 1 0,1-1 1,-1 1-1,-1 0 1,-2 1 42,0 1 0,1 0 0,-1 0 0,1 0 0,0 0 1,0 0-1,0 1 0,0 0 0,1 0 0,-5 5 0,1 3 51,0 0 0,0 0 0,1 0-1,1 1 1,0 0 0,0 0 0,1 0-1,1 1 1,-2 20 0,3-14 15,1 0 1,1 0-1,1 1 0,0-1 0,9 37 1,-8-51-94,-1 1 1,1-1 0,0 0-1,1 1 1,0-1 0,0 0-1,0-1 1,1 1 0,-1 0-1,1-1 1,1 0 0,-1 0-1,1 0 1,0-1 0,0 1-1,0-1 1,0 0 0,7 3 0,-4-3-77,1-1 0,0 0 0,-1 0 0,1-1 0,0 0 0,0 0 0,0-1 0,1 0 0,-1-1 0,0 0 0,0 0 0,13-2 0,-6-1-246,122-21-4860,-114 18-3035,-56 14 6152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2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190 0 8968,'-143'261'9255,"127"-230"-8946,10-20-498,1 0 0,-14 18 0,21-50-3987,-1 11-3083,-2 23 5457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2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10936,'0'16'346,"1"-1"0,1 0 0,0 1 1,1-1-1,0 0 0,1-1 1,1 1-1,0-1 0,1 1 0,10 16 1,-9-19-60,1-1 0,0-1 0,0 0 0,1 0 0,1 0-1,-1-1 1,1-1 0,1 1 0,0-2 0,0 0 0,0 0 0,16 6 0,-23-11-555,1-1-1,-1 1 1,1-1-1,-1 0 1,1-1-1,-1 1 1,1-1-1,6 0 1,7 0-1315,4 1-6123,-51-2 5792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2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25 259 10400,'1'0'123,"1"1"1,-1 0 0,1-1-1,-1 1 1,1-1-1,-1 0 1,1 1 0,-1-1-1,1 0 1,0 0-1,-1 0 1,1 0 0,-1 0-1,1 0 1,-1-1-1,1 1 1,-1 0 0,1-1-1,-1 1 1,1-1-1,-1 0 1,1 1 0,-1-1-1,0 0 1,1 0 0,-1 0-1,0 0 1,0 0-1,1 0 1,0-2 0,8-5 592,0 1 1,22-11-1,-25 15-635,-1 0 1,0 0-1,0 0 0,-1-1 1,1 0-1,-1 0 0,1-1 1,-1 1-1,-1-1 0,1 0 1,-1 0-1,0-1 0,7-10 0,-7 6 10,0 0-1,0 1 0,-1-1 0,3-15 0,-5 21-70,-1-1 0,1 1 0,-1-1 0,0 1 0,0-1 0,-1 1 0,1 0 0,-1-1 0,0 1 0,0-1 0,-1 1 0,-1-6 0,2 9-16,0 0-1,0 0 1,1-1-1,-1 1 1,0 0-1,0 0 1,0 0-1,0 0 1,0 0-1,0 0 0,-1 0 1,1 1-1,0-1 1,0 0-1,0 1 1,-1-1-1,1 0 1,-1 1-1,1 0 1,-2-1-1,-1 1 5,1-1-1,0 1 1,-1 0-1,1 1 1,0-1-1,-1 0 1,1 1 0,-5 2-1,-1 0 25,1 0-1,-1 1 0,1 0 1,1 0-1,-1 1 1,-7 6-1,6-3 41,0 1-1,1 0 1,0 0-1,0 1 1,1 0-1,1 0 0,0 1 1,0-1-1,1 1 1,0 1-1,1-1 1,0 1-1,-2 14 0,5-22-37,1 1 0,0 0 0,0-1 0,0 1 0,0 0 0,1 0 0,0-1 0,0 1 0,0-1-1,0 1 1,1-1 0,0 1 0,0-1 0,0 0 0,0 0 0,1 0 0,-1 0 0,1 0 0,0-1-1,0 1 1,1-1 0,-1 0 0,1 0 0,0 0 0,7 5 0,-3-4 2,1 1 1,-1-1-1,1-1 0,0 0 1,0 0-1,0-1 1,1 0-1,-1 0 0,0-1 1,1 0-1,-1-1 1,10-1-1,61-10-1068,-26 1-10693,-95 17 9256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3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12016,'0'42'1001,"0"-19"81,1-1-1,4 27 1,-5-48-1325,1-1 0,-1 1-1,1 0 1,-1 0 0,1 0-1,-1-1 1,1 1 0,0 0 0,0-1-1,-1 1 1,1-1 0,0 1-1,0-1 1,0 1 0,-1-1 0,1 1-1,0-1 1,0 0 0,0 0-1,0 1 1,1-1 0,2 2-4803,-12-6 3454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3.8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96 10224,'0'-3'612,"-1"1"0,1-1 0,0 1 1,0-1-1,0 1 0,0-1 1,0 1-1,1-1 0,-1 1 0,2-3 1,-1-2-495,0 1 0,0-1 0,-1 1 0,1-1 0,-2 1 0,1-1 0,-2-9 0,2 16-112,0 0-1,0-1 0,0 1 0,0 0 0,0 0 0,0 0 0,0 0 0,0 0 0,0-1 0,-1 1 1,1 0-1,0 0 0,0 0 0,0 0 0,0 0 0,0-1 0,0 1 0,0 0 0,-1 0 0,1 0 1,0 0-1,0 0 0,0 0 0,0 0 0,0 0 0,-1 0 0,1-1 0,0 1 0,0 0 0,0 0 1,0 0-1,-1 0 0,1 0 0,0 0 0,0 0 0,0 0 0,0 0 0,-1 0 0,1 0 1,0 0-1,0 1 0,0-1 0,0 0 0,-1 0 0,1 0 0,0 0 0,0 0 0,0 0 0,0 0 1,0 0-1,-1 1 0,-7 10-45,-3 16-295,11-15-551,0 0 1,1 0-1,1 0 0,0 0 1,4 15-1,-2-10-5141,-10-44 4286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6.4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7 8160,'0'0'1161,"0"0"-5,0 0-40,0 0-53,0 0-190,0 0-90,0 0-191,-2-1-139,-2-1-339,1 1 1,-1 1-1,0-1 1,0 0-1,0 1 1,0 0-1,0 0 0,0 0 1,0 0-1,0 1 1,0-1-1,1 1 1,-1 0-1,0 1 1,0-1-1,1 0 1,-1 1-1,-5 3 0,9-5-86,-1 1 0,0-1 0,1 0 0,-1 1 0,0-1 0,1 0 0,-1 1-1,1-1 1,-1 1 0,1-1 0,-1 1 0,1-1 0,-1 1 0,1 0 0,0-1-1,-1 1 1,1 0 0,0-1 0,-1 1 0,1 0 0,0-1 0,0 1 0,-1 0-1,1-1 1,0 1 0,0 1 0,1-1 2,-1 0-1,0 1 1,1-1-1,-1 0 1,1 0-1,0 0 1,-1 0-1,1 0 1,0 0-1,0-1 1,0 1 0,-1 0-1,1 0 1,2 1-1,32 16 261,-34-17-288,23 8 151,-15-6-79,1 1-1,-1 0 0,0 1 1,0-1-1,16 13 1,-25-16-67,0-1 0,0 0 0,0 1 1,0-1-1,0 1 0,0-1 0,0 1 0,0-1 1,0 0-1,0 1 0,0-1 0,0 1 0,0-1 1,0 1-1,0-1 0,0 0 0,-1 1 0,1-1 1,0 0-1,0 1 0,0-1 0,-1 1 0,1-1 1,0 0-1,0 1 0,-1-1 0,1 0 0,0 0 1,-1 1-1,1-1 0,-1 0 0,1 1 0,-9 6 44,-2-1 63,-1 0 0,1-1 1,-1 0-1,0-1 0,0 0 1,-1-1-1,-24 4 0,-3 1-2644,18-3-7527,51-12 7565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7.7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10488,'-3'-1'1636,"1"5"3215,-6 26-4560,2 0 0,1 1-1,1 0 1,1 0 0,4 55-1,-1-82-255,6 77 8,-5-70-149,1 0 0,0-1-1,1 1 1,0-1 0,8 20-1,6 4-6176,-12-15 1892,-5-19 4012,-19-48-1591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8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0 6816,'-1'3'3219,"-2"7"-3027,3-8 166,-5 15 153,1 0-1,1 0 1,0 0 0,2 1-1,0-1 1,0 1 0,4 23-1,-3-39-467,0-1 0,1 0 0,-1 0 0,0 1 0,0-1 0,1 0 0,-1 0 0,1 0 0,0 1 0,-1-1 0,1 0 0,0 0 0,-1 0 0,1 0 0,0 0 0,0 0 0,0 0 0,0-1 0,0 1 1,2 1-1,-2-2-16,0 1 1,0-1 0,1 0 0,-1 0 0,0 0 0,0 0 0,0 0-1,1 0 1,-1 0 0,0 0 0,0-1 0,0 1 0,0 0 0,1-1-1,-1 1 1,0-1 0,1 0 0,5-3 55,-1 0-1,0-1 1,-1 0-1,11-10 1,-13 12-30,-1 1-27,0-1 1,0 0 0,0 0-1,-1 0 1,1 0 0,-1 0-1,1 0 1,-1-1-1,0 1 1,0 0 0,0-8-1,0 6 0,0 1-7,-1 1 1,1-1-1,-1 1 0,-1-1 0,1 1 0,0 0 1,-1-1-1,0 1 0,1-1 0,-1 1 1,-1 0-1,-2-6 0,2 4 4,1 1-2,-1 1-1,1 0 1,-1 0-1,0 0 0,0 0 1,-1 1-1,1-1 0,0 0 1,-1 1-1,0 0 1,1-1-1,-6-2 0,4 2-9,1 1-7,0 0 0,-1 1 0,1-1-1,0 1 1,0-1 0,-1 1 0,1 0-1,0 1 1,-1-1 0,1 0 0,-1 1-1,1 0 1,-6 0 0,4 0-1,2 0 0,-1 0-1,1 0 1,-1 0-1,1 1 0,0-1 1,0 1-1,-1 0 1,1 0-1,0 0 0,0 1 1,0-1-1,-3 3 1,1-2-19,4-2 11,1 1-1,-1-1 1,0 1-1,0-1 1,0 1-1,1-1 1,-1 1-1,0-1 0,1 1 1,-1 0-1,0-1 1,1 1-1,-1 0 1,1 0-1,-1 0 1,1-1-1,0 1 0,-1 0 1,1 0-1,0 0 1,-1 0-1,1 0 1,0-1-1,0 1 1,0 0-1,0 0 0,0 2 1,-3 14-2697,-3-2-5190,13-36 5950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3.6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0,'9'13,"-6"-8,28 55,34 91,10 69,90 401,-162-606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38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1 9056,'0'0'1529,"0"0"-16,0 0-83,-14 4 955,4 1-1890,1 1 1,0 1-1,1-1 1,-16 16-1,20-18-393,1 0 0,-1 1 0,1-1 1,0 1-1,0 0 0,0 0 0,1 0 0,0 0 0,0 1 1,0-1-1,1 1 0,-2 5 0,3-8-76,-1 0 0,1 0 0,0 0 0,0 0 0,0 0 0,0 0 0,1 0 0,-1 0 0,1 0 0,0 0 0,0-1 0,0 1 0,0 0 0,0 0 1,0-1-1,3 4 0,-2-4-38,-1 0 0,1 0 0,0-1 0,0 1 0,0-1 0,0 0 0,0 0 1,0 0-1,1 0 0,-1 0 0,0 0 0,1 0 0,-1-1 0,0 1 0,1-1 1,-1 1-1,1-1 0,-1 0 0,0 0 0,1 0 0,-1-1 0,3 1 0,21-5-137,15-3-3343,-11 3-5188,-70 12 6562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3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104 121 5560,'0'0'800,"0"0"38,0 0 157,0 0 33,0 0-41,4-12 589,-3 4-1298,0-1 0,-1 1 0,0 0 0,0-1 0,-1 1 0,0 0 0,-1-1 0,0 1 0,-4-13 0,6 21-246,0-1 0,-1 0 0,1 1 0,0-1 0,0 1 0,-1-1 0,1 0 0,0 1 0,-1-1 0,1 1 0,-1-1 0,1 0 0,-1 1 0,1 0 0,-1-1 0,1 1 0,-1-1 0,1 1 0,-1-1 0,0 1 0,1 0 0,-1 0 0,0-1 0,1 1 0,-1 0 0,0 0 0,1 0 0,-1 0-1,-1-1 1,1 2 18,-1-1 0,1 1 0,0-1 0,-1 1 0,1 0 0,-1-1 0,1 1 0,0 0 0,0 0 0,0 0-1,-1 0 1,-1 2 0,-2 3 86,0 0 0,0 0 0,-5 11-1,4-6-52,0 1 0,0 0 0,2 1-1,0-1 1,-4 20 0,7-27-45,0 1 0,0-1 0,0 1 0,1-1 0,0 1 0,1-1 1,-1 1-1,1-1 0,0 1 0,0-1 0,1 1 0,-1-1 0,1 0 0,4 8 0,-6-13-29,1 0 0,-1 1-1,1-1 1,-1 0 0,1 1-1,-1-1 1,1 0-1,-1 0 1,1 0 0,-1 1-1,1-1 1,-1 0-1,1 0 1,0 0 0,-1 0-1,1 0 1,-1 0 0,1 0-1,0 0 1,-1 0-1,1 0 1,-1 0 0,1 0-1,-1-1 1,1 1 0,-1 0-1,1 0 1,-1-1-1,2 1 1,9-7 8,-4 2 49,-1 0 0,0-1 0,0 0 0,-1 0-1,1 0 1,-1-1 0,-1 1 0,1-1 0,-1-1-1,5-10 1,-5 9-86,1-1 70,-1 0-1,0 0 0,-1 0 1,0 0-1,-1-1 0,2-15 1,-5 19 10,-3 11-27,-4 17-10,6-18-19,1 2 0,5 24 2,-2-21-279,0 0-1,0-1 1,1 1 0,0-1-1,0 0 1,1 0-1,0 0 1,0 0-1,9 10 1,-2-2-1279,4 7-6377,-35-51 5977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6.2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34 7448,'0'0'1665,"0"-4"-273,3-17 129,-1 13 218,-4 16 801,-9 200-385,10-142-1928,1-62-220,-1 49 339,7 63 0,-6-115-305,0 1 0,0 0 0,1 1 1,-1-1-1,1 0 0,-1 0 0,1 0 1,0 1-1,0-1 0,0 0 0,2 4 1,-1-5-35,-1 0 1,0 0 0,1-1-1,-1 1 1,1 0 0,-1 0-1,1-1 1,-1 1 0,1-1-1,-1 1 1,1-1-1,0 0 1,-1 1 0,1-1-1,0 0 1,-1 0 0,1 0-1,0-1 1,-1 1 0,1 0-1,0 0 1,2-2 0,2 1-106,1-1-1,0-1 1,0 1 0,-1-1 0,1 0 0,-1 0-1,11-8 1,23-22-4163,-27 22-3679,-30 26 5998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6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1 113 10488,'0'0'1416,"0"0"-32,0 0-127,0 0-104,1-1-308,152-77-96,-122 63-2224,9-3-7164,-93 43 6501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7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52 159 8072,'0'0'1288,"0"0"-34,0 0-132,0 0-114,0 0-320,3-4-182,3-4-398,0 0 0,-1 0 1,1 0-1,-2-1 0,1 0 0,-2 0 0,1 0 0,-1 0 0,0-1 0,1-10 1,-3 18-89,-1 0 1,0 1 0,0-1 0,0 0 0,0 1-1,0-1 1,0 0 0,0 1 0,0-1-1,-1 0 1,1 1 0,-1-1 0,1 1 0,-1-1-1,0 1 1,1-1 0,-1 1 0,0-1 0,0 1-1,0 0 1,0-1 0,0 1 0,0 0 0,-1 0-1,1 0 1,0 0 0,-1 0 0,1 0 0,0 0-1,-1 0 1,1 0 0,-1 1 0,0-1 0,1 1-1,-1-1 1,1 1 0,-1 0 0,0-1 0,1 1-1,-1 0 1,0 0 0,1 0 0,-1 0-1,0 1 1,1-1 0,-1 0 0,0 1 0,1-1-1,-1 1 1,1-1 0,-1 1 0,1 0 0,-1 0-1,1 0 1,0 0 0,-2 1 0,-1 1 21,0 1 0,1 0 0,-1 1 0,1-1 0,0 1 0,0-1 0,0 1 0,1 0 0,0 0 0,0 0 1,0 0-1,0 1 0,1-1 0,0 0 0,0 1 0,0-1 0,1 1 0,0-1 0,1 10 0,-1-12-8,1-1-1,-1 1 1,1 0-1,0-1 0,0 1 1,0-1-1,0 1 1,1-1-1,-1 0 1,1 1-1,-1-1 1,1 0-1,0 0 1,0 0-1,0 0 1,0 0-1,0-1 1,5 4-1,-1-1-19,1 0 0,0-1 0,13 5 0,-19-8-15,3 2-35,1-1-1,-1 1 1,1-1 0,-1 0 0,1-1 0,7 1 0,19 2-2923,-3 1-4870,-66-9 5913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7.3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129 420 6904,'0'0'1209,"0"0"-6,0 0-47,0 0-66,-2 0-211,-4 0-720,1 1 1,-1 0-1,1 1 1,0-1-1,0 1 1,0 0-1,0 0 1,0 0-1,0 1 1,0 0-1,1 0 1,-1 0-1,1 0 1,-6 6-1,5-4-64,0 1 0,1-1 0,-1 1 0,1 0 0,0 0 0,1 0 0,-1 0 0,1 1 0,-4 12 1,7-17-81,-1-1 1,1 1-1,-1-1 1,1 1-1,0-1 1,0 1 0,-1-1-1,1 1 1,0 0-1,0-1 1,1 1-1,-1-1 1,0 1 0,0-1-1,1 1 1,-1-1-1,1 1 1,0-1-1,-1 1 1,1-1 0,0 0-1,0 1 1,-1-1-1,1 0 1,0 0-1,0 0 1,1 1 0,-1-1-1,0 0 1,0 0-1,0-1 1,1 1-1,-1 0 1,1 0 0,-1-1-1,0 1 1,1-1-1,-1 1 1,3 0-1,0 0-51,0-1 0,0 1 0,0-1 0,0 0 0,0 0 0,0 0 0,0-1 0,0 1-1,0-1 1,0 0 0,0 0 0,0 0 0,0-1 0,5-3 0,-3 2-130,-1 0 0,0-1 1,0 0-1,-1 0 0,1 0 1,-1-1-1,1 1 0,-1-1 1,-1 0-1,5-7 0,-2-1-285,-1 0 1,0-1-1,-1 1 0,-1-1 0,3-18 0,-2 10 228,3-11-1135,3-52 0,-7 51 937,7-92-858,-2 10-2947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7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 8160,'-3'0'3345,"2"0"-3250,1 0 0,-1 0 0,0 0 0,1 0 0,-1 1 0,1-1 0,-1 0 0,0 0 0,1 1 0,-1-1 0,1 0 0,-1 1 0,1-1 0,-1 0 0,1 1 0,-1-1 0,1 1 0,-1-1 0,1 1 0,0-1 0,-1 1 0,1-1 0,-1 2 0,-2 22 864,1 0 1,1 1-1,2 33 1,11 76 851,-1-57-1676,5 6 92,1-5-3093,-3-10-6398,-33-159 6966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8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13272,'0'0'1712,"0"0"-109,0 0-429,-2 12 506,1 62-639,4-14-4629,-1-36-5550,-4-56 6902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8.5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60 155 9416,'0'0'1256,"0"0"-42,0 0-164,0 0-96,0 0-211,4-2-164,-1 0-539,1 0 1,-1 0 0,0-1 0,0 1-1,0 0 1,0-1 0,0 0 0,-1 0-1,1 0 1,-1 0 0,0 0 0,0 0-1,0-1 1,0 1 0,0 0 0,-1-1-1,0 0 1,1 1 0,-1-1 0,-1 0-1,1 0 1,0 1 0,-1-1 0,0 0-1,0 0 1,0 0 0,-1 0 0,1 0-1,-1 1 1,0-1 0,-1-5-1,1 6-38,0 1 0,0 0 0,0 0 0,0-1-1,0 1 1,0 0 0,0 0 0,-1 0-1,1 0 1,-1 0 0,0 0 0,1 1 0,-1-1-1,0 0 1,0 1 0,0 0 0,0-1-1,0 1 1,-1 0 0,1 0 0,0 0 0,-1 0-1,1 0 1,0 1 0,-1-1 0,1 1-1,-1 0 1,1-1 0,-1 1 0,1 0 0,0 0-1,-1 1 1,1-1 0,-1 1 0,1-1-1,-1 1 1,1-1 0,0 1 0,0 0 0,-1 0-1,-2 2 1,4-2-22,0 0 1,0-1-1,0 1 0,0 0 0,1-1 1,-1 1-1,0 0 0,0 0 0,1 0 0,-1 0 1,0 0-1,1 0 0,-1 0 0,1 0 1,-1 0-1,1 0 0,0 0 0,-1 0 0,1 0 1,0 0-1,0 0 0,0 0 0,0 1 1,0 1-1,-3 15-2498,-3-1-4727,13-40 5464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8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7896,'0'0'1489,"0"0"-20,0 0-99,0 0-114,0 0-351,4 12 358,18 77 439,-12-103-1387,-1-1-171,5-9 15,0 2-1,1 0 1,2 1 0,18-20-1,-33 40-137,-1 0 0,1-1 0,-1 1 0,1 0 0,0 0 0,0-1 0,-1 2 0,1-1-1,0 0 1,0 0 0,0 0 0,0 1 0,0-1 0,0 1 0,0 0 0,0-1 0,4 1 0,-5 1-1,1-1 0,-1 1 0,1-1 0,-1 1 1,1 0-1,-1-1 0,1 1 0,-1 0 0,1 0 0,-1 0 1,0 0-1,0 0 0,0 1 0,1-1 0,-1 0 0,0 0 1,1 3-1,2 4-13,0 0 0,0 1 0,-1-1 1,0 1-1,-1 0 0,0 0 0,1 10 0,10 84-287,-9-71-2348,4 30-6323,-18-144 6739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3.99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72,'0'0,"1"0,3-2,15-3,25-3,30-2,30-1,27-1,31-1,-12 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49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0 180 12016,'0'0'1393,"0"0"-33,0 0-153,3-3-234,22-21-131,47-37 1,-61 53-830,-7 5 16,0-1 1,1 1-1,-1 1 1,1-1-1,6-2 0,31-15 118,14-2-116,-34 15-28,1 2 1,30-4-1,-48 9 1,1-1 0,0 1-1,-1 0 1,1 1 0,-1 0-1,1-1 1,-1 2 0,1-1-1,-1 0 1,0 1-1,8 4 1,-6-3-1,3 4 10,-5-1-2,-1 1 1,0 0-1,0-1 0,-1 1 0,0 1 0,0-1 0,0 0 0,-1 1 0,0 0 0,0-1 0,-1 1 0,0 0 0,-1 14 0,0-8 13,-6 42 229,-17 72 57,-22 106 454,7-16-483,32-172-186,-14 184 31,19-186-84,1-27-69,2 54-180,14 81 1,14 13-393,-20-116-2153,8 51-6616,-42-233 7054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50.4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12728,'0'0'1344,"0"0"-64,0 0-256,5 3-225,34 26-330,-2 3-1,49 51 1,-26-25-1363,29 24-2564,-48-44-4038,-96-89 5659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50.7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179 0 12912,'0'0'1672,"0"0"-68,0 0-271,0 0-167,-2 3-414,-10 10-718,1 1-1,0 0 0,1 0 0,1 1 0,0 0 0,1 1 1,-11 29-1,-27 93-680,32-95-2051,-13 40-6097,63-194 6630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51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338 5 3592,'0'0'1569,"0"0"-44,0 0-194,0 0-78,0 0-131,0 0-85,0 0-202,-2-1-182,1 0-603,-1 1 0,1-1 0,0 1 0,-1-1 0,1 1 0,0 0 0,-1 0 0,1 0 0,0 0 0,-1 0-1,1 0 1,0 0 0,-1 0 0,1 0 0,0 1 0,0-1 0,-1 0 0,-1 2 0,0-1 43,-1 1-1,1 0 1,0 1-1,0-1 1,0 0-1,-5 5 1,-3 6 126,0 0 1,-11 20 0,12-19-115,-23 34 130,-72 124 476,67-114-424,30-47-161,-1 2-8,0-1 0,-16 18 0,34-38-92,2 1-1,-1 0 0,14-6 0,-10 6-12,-4 1 5,1 1 1,-1 0 0,1 1-1,0 1 1,17-4-1,-13 3-1,34-9 131,0 2 0,73-7 0,-110 17-148,139-18-396,-87 9-3423,-46 7-3291,-42 7 5366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52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10584,'0'0'1288,"0"0"-51,0 0-202,0 0-98,0 0-186,0 0-128,-1 2-319,-4 157 563,6-93-1014,5 62-177,-4-88-2221,2 37-5296,-9-180 5920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1:01:52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758 246 7176,'0'0'609,"0"0"15,0 0 39,8-13 545,-5 6-974,-1 2-142,0 0 0,0 0 0,0-1 0,-1 1 0,0 0 0,0-1 0,0 1-1,-1-1 1,0 0 0,0 1 0,0-1 0,-1 1 0,-2-10 0,0 6 17,0 1 0,-1-1 1,0 1-1,-1 0 0,0 0 0,0 0 0,-1 0 0,-8-8 1,7 8-61,5 6-22,0 0 0,0 0 0,0 0 0,0 0 0,0 1-1,0-1 1,0 1 0,0-1 0,-1 1 0,1 0-1,0 0 1,-1 0 0,-2-1 0,-90-25 396,72 25-183,-100 23 100,98-13-79,-102 57 110,124-63-334,-1 0 0,1 0 1,0 0-1,0 0 0,0 1 1,-2 2-1,-107 124 315,91-95-184,-70 179 63,87-205-201,2 0 0,-1 1 0,-2 13 0,-27 232 138,32-248-148,-1 1 0,1 0 0,0 0 0,1-1 0,1 8 0,10 46 62,27 79-1,-38-136-71,0 0 0,0 0 0,1 0 0,-1-1 0,1 1 0,-1 0 0,1-1 0,0 1 0,4 3 0,-6-6-10,13 16 34,1-1-1,18 14 0,-15-16-24,1-1-1,19 9 1,-34-19-6,0 0 0,0-1 0,0 1 0,0-1 0,0 0 0,1 0 1,-1 0-1,4 0 0,18 4 13,35 3 0,33-10 8,-88 1-10,0 1 1,0-1 0,0 1-1,0-2 1,7-1 0,181-75 154,-156 55 126,136-114 127,-169 133-368,1 0-1,-1 0 0,0-1 1,0 1-1,4-7 0,100-172 387,-106 179-400,0 0 0,0-1 0,0 1 0,-1-1 0,0 1 0,2-11 0,12-95 240,-13-7-185,-2 112-67,0 0-1,0 0 1,-1-1 0,1 1-1,-1 0 1,-4-10-1,-32-95 167,-17 2-154,54 108-40,-1-3 0,-1 0 1,0 0 0,1 0-1,-1 0 1,0 0 0,-1 1-1,1-1 1,0 1 0,-1-1-1,1 1 1,-5-3 0,-18-14 5,-44-27 0,36 30-30,-43-16 1,72 30 4,1 1 0,-1 0 0,1-1 1,-1 2-1,1-1 0,-1 0 0,1 1 0,-1-1 0,1 1 0,-1 0 0,0 1 1,-5 0-1,-41 3-102,-50 10 0,-66 30-13,166-44 134,-27 8-1272,-44 7 1,-118 22-7599,441-86 6674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3:34:46.1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2346 9416,'2'-2'1297,"12"-13"-495,1 0 1,0 1-1,1 0 1,20-11-1,87-46-350,17-1-257,-108 57-134,156-63 23,-147 62-56,168-59 20,-166 61-1,184-56 13,-181 57-40,182-54 28,-184 53 72,167-66 66,-170 63 29,148-73 83,-153 71-118,142-89 82,-144 85-36,129-100 89,-133 98-102,107-105 86,-113 104-86,-9 8-121,7-9-18,-1 0 0,34-60 0,-21 16 100,30-87 0,-57 135-153,15-53 98,25-160 131,-43 213-240,-2 14 3,-1 1-1,0-1 1,-1 0 0,0 1-1,-1-11 1,0 2-1,0 1-1,-1-1 1,-1 1 0,0-1 0,-2 1-1,0 0 1,0 1 0,-2-1 0,0 1-1,-11-18 1,11 24-5,0 1 1,-1 0-1,0 0 0,-1 1 0,0 0 0,0 1 1,0 0-1,-1 0 0,0 1 0,0 0 1,0 1-1,0 0 0,-17-4 0,1 2 4,0 0 0,-1 2 0,1 1 0,-35 0 0,43 4 3,-1 1-1,1 0 1,0 2-1,1 0 1,-23 8-1,19-6-1,-32 13 24,-85 42 0,-8 3 20,-283 78-13,368-125-167,-103 13 0,-67-7-788,57-7-689,13-9-1743,158-7 3189,-45 1-7051,112-2 5418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3T13:34:54.0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389 7 11296,'-2'19'-6,"2"-19"43,1 0 1,-1 0-1,0 0 1,0 0-1,0 1 1,0-1 0,0 0-1,0 0 1,0 0-1,1 0 1,-1 0-1,0 0 1,0 1-1,0-1 1,0 0-1,1 0 1,-1 0-1,0 0 1,0 0-1,0 0 1,0 0 0,1 0-1,-1 0 1,0 0-1,0 0 1,0 0-1,1 0 1,-1 0-1,0 0 1,0 0-1,0 0 1,0 0-1,1 0 1,-1 0 0,0 0-1,0 0 1,0 0-1,0 0 1,1-1-1,-1 1 1,0 0-1,0 0 1,0 0-1,0 0 1,4-3 561,-1 0 1,0 0-1,0 0 0,0 0 0,-1 0 1,4-6 503,-23 27-294,2-2-641,-1 0 0,-36 25 0,-11 10 92,-84 80-166,56-52-34,90-78-58,-1 0 0,1 0 1,0 0-1,0 0 0,0 0 0,0 1 1,0-1-1,0 0 0,0 1 1,0-1-1,0 1 0,0-1 1,1 1-1,-1-1 0,1 1 0,-1-1 1,1 1-1,0 0 0,-1-1 1,1 1-1,0 0 0,0 1 0,1-2 0,-1 1 0,1-1-1,0 0 1,0 0-1,-1 0 1,1 0 0,0 0-1,0 0 1,0 0-1,0 0 1,0 0 0,0 0-1,1 0 1,-1 0 0,0-1-1,0 1 1,1-1-1,-1 1 1,0-1 0,0 1-1,1-1 1,-1 0-1,1 1 1,-1-1 0,0 0-1,2 0 1,60 9 46,84 22 0,74 42-293,-61-6-3810,-120-48-4086,-94-44 6137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33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174 257 2968,'-171'-9'3130,"169"9"-2431,2 0 8,0 0-61,0 0-99,20-4 42,13 1-269,43 3-1,-24 0-211,432 0 677,149-4-503,-56-3-56,-324 5-52,487-34 230,-303 10-131,-147-2-41,-220 16-199,135-20 53,203-24 84,-254 33-118,-147 22-45,101-11 52,-93 11-39,0 1 1,0 1-1,0 0 0,-1 1 0,18 4 0,-5 3 1,-21-6-4,0-1 1,0 0-1,0 0 0,1-1 1,-1 0-1,0 0 1,1 0-1,11-1 0,1 1 48,-17-1-56,1 1-1,-1-1 1,0 0-1,0 0 0,0 0 1,1 0-1,-1 0 1,0 0-1,0 0 0,1-1 1,-1 1-1,0-1 1,0 0-1,0 1 0,0-1 1,3-2-1,4-1 231,-5 5-3551,-80 28 1056,41-17-1718,82-28 2995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33.3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178 265 5024,'112'-3'100,"-186"-6"906,0 1-667,-67-4 1442,140 12-1231,523-44 2306,-281 27-2194,893-87 1676,-712 78-1240,-299 21-654,217-25 561,-319 28-2006,10-3-8463,-62 9 7478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8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85 506 9688,'0'0'968,"0"0"-39,0 0-154,0 0-105,0 0-260,5-8-124,21-29-239,-2 0 0,36-76 0,-49 87-20,-1 1-1,-1-2 1,-2 1-1,0-1 1,-2 0-1,3-34 1,-8 53-13,0 1 1,0-1-1,0 1 0,-1-1 1,-1 0-1,-3-11 0,5 18-6,0-1-1,-1 1 1,1 0 0,-1-1-1,1 1 1,-1 0-1,0-1 1,0 1 0,1 0-1,-1 0 1,0 0-1,0 0 1,0 0-1,0 0 1,0 0 0,-1 0-1,1 0 1,0 0-1,0 1 1,0-1 0,-1 1-1,1-1 1,0 1-1,-1-1 1,1 1 0,-1-1-1,1 1 1,0 0-1,-1 0 1,1 0-1,-1 0 1,1 0 0,-1 0-1,1 0 1,0 1-1,-1-1 1,1 0 0,-1 1-1,1-1 1,0 1-1,-1-1 1,-1 2 0,-2 1 7,0 0 0,0 1 0,0-1 0,0 1 0,1 0 0,0 0 0,-1 1 0,1-1 0,1 1 1,-6 7-1,-4 10 50,-12 27 1,20-39-38,-57 130 300,53-117-239,1 0 0,2 1-1,0 0 1,-3 31 0,8-46-55,1 0 0,0 0-1,0 1 1,1-1 0,0 0 0,1 0 0,0 0 0,0 0-1,1 0 1,0 0 0,1-1 0,5 12 0,-5-15-9,-1 0 0,1 0 1,0-1-1,0 1 0,0-1 0,0 0 1,1 0-1,0 0 0,-1-1 0,1 0 1,1 1-1,-1-2 0,0 1 1,1-1-1,0 0 0,-1 0 0,1 0 1,0-1-1,12 2 0,0-2 7,0-1 0,1-1 0,-1 0 0,0-2 0,0 0 0,31-9 0,105-45-133,-102 35-15,-16 8-361,-1-1 1,-1-2-1,44-30 0,-26 9 163,-21 16-1736,32-20-4287,-147 99 4784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4.6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39,'3'26,"19"93,-12-77,-2 1,-2 0,-2-1,-1 58,0-119,2 1,0 0,11-26,-3 9,-8 21,12-36,29-59,-40 96,2 0,-1 0,2 0,0 1,0 0,1 1,0 0,1 1,16-12,-24 20,0 0,0 0,0 0,1 1,-1-1,1 1,-1 0,1 0,-1 0,1 1,0-1,-1 1,1 0,0 0,0 0,-1 0,1 1,0 0,-1-1,1 1,-1 1,1-1,-1 0,1 1,-1 0,0-1,0 1,0 1,0-1,0 0,3 4,4 5,0 0,0 0,-2 0,1 1,-1 1,10 22,1 11,-2 0,17 74,-19-56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34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1 880 4488,'59'-1'2340,"-59"1"-2288,0 0 0,-1 0 0,1 0 0,0 0 0,-1 0 0,1 0 0,0 0 0,-1 0 0,1 0 0,0 0 0,0 0 0,-1 0 0,1 0 0,0 0 0,-1 0 0,1 1 0,0-1 0,0 0 0,-1 0 0,1 0 0,0 0 0,0 1 0,0-1 0,-1 0 0,1 0 0,0 1 0,0-1 0,0 0 0,-1 0 0,1 1 0,0-1 0,0 0 0,0 1 0,2 11 467,11 12-540,-13-23 56,28 37 38,1-1 0,58 56 0,-84-90-61,20 18 26,0-1 1,1-2-1,0 0 1,2-2-1,0 0 1,47 19-1,178 54 413,-205-75-289,213 47 494,-184-50-401,-1-3 0,1-4-1,0-3 1,138-15 0,292-78 739,-470 83-931,0-1-1,0-2 1,-1-1-1,-1-1 0,43-26 1,25-19 63,218-138 323,-170 86-217,133-91 234,-239 173-263,-1-2 0,60-57 1,25-22 116,-89 80-111,0 1 0,60-31 1,-32 20-128,-32 20-42,0 2 1,1 1-1,1 2 0,60-17 1,154-21 236,-185 48-160,-48 5 73,0-1 0,22-4-1,-6-1-102,-20 4 26,-1 0 0,24-8 0,3-8 79,-32 13-308,0 1 0,1 1 0,-1-1 0,1 1 0,0 0 0,0 1 0,0 0 0,16-2 0,-11 6-754,5 1-8756,-31-4 7705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35.1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8792,'19'12'196,"-11"-8"41,0 0 0,-1 1 0,0 0 0,13 12 0,-19-17 706,-5-3-133,3 2-808,0 0 71,-1-1 1,0 1-1,1-1 0,-1 0 1,1 1-1,0-1 1,0 0-1,0 0 0,-1 0 1,2 0-1,-1 0 1,0 0-1,0-1 0,1 1 1,-1-2-1,2 3-38,-1 0 0,1 0 0,0 0 1,0 1-1,0-1 0,0 1 0,0-1 0,0 0 0,0 1 0,0-1 0,0 1 0,0 0 0,0-1 0,0 1 0,2 0 1,-2 0 18,13-3 83,0 1-1,0 1 1,0 1-1,0 0 0,1 1 1,24 4-1,-3-1 11,-33-4-143,34 2 203,-1 2 1,1 2-1,-1 1 0,56 18 1,-91-24-166,1 0 0,-1-1 0,0 1 0,0 0 0,0 0 0,0-1 0,0 1 0,0 0 0,0 0 1,-1 0-1,1 0 0,0 1 0,0-1 0,-1 0 0,1 0 0,-1 0 0,1 0 0,-1 1 0,1-1 0,-1 0 0,0 1 0,1-1 0,-1 0 1,0 1-1,0-1 0,0 0 0,0 1 0,0-1 0,-1 0 0,1 0 0,0 1 0,-1-1 0,1 0 0,0 1 0,-2 0 0,-1 8 47,-1-1 0,0 1 0,-9 12 0,10-16-14,-81 158 624,44-72-3374,16-36-5989,56-130 6530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19.3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197 123 7712,'0'0'1161,"-3"1"-189,-7 4-838,0 1 0,0 0 0,0 1 0,1-1 0,0 2 0,0-1 0,1 2 0,0-1 0,0 1 0,1 0 0,0 0 0,1 1 0,0 0 0,1 0 0,-8 19 0,1 4-289,1-1 0,2 1 0,1 0 0,-4 42 0,8-29 104,2 1-1,1 0 0,3-1 0,2 1 1,1-1-1,3 0 0,2 0 0,2-1 1,24 62-1,-30-92 23,0-1 1,1 0-1,1-1 0,0 0 1,0 0-1,12 12 0,-15-20 23,0 0 0,0 0 0,0-1-1,0 1 1,1-1 0,0-1-1,0 1 1,0-1 0,0 0-1,1 0 1,-1-1 0,1 0 0,-1 0-1,1-1 1,12 2 0,-10-2 40,0-1 0,-1 0 0,1-1 1,0 0-1,-1 0 0,1-1 0,-1 0 0,1-1 1,-1 0-1,12-5 0,-9 2 32,-1-1 1,1 0-1,-1 0 1,-1-1-1,0 0 1,14-15-1,1-8 125,-2 0 0,-1-2 0,28-57 1,-46 84-178,18-36 256,-1-2 1,-3 0-1,-2-1 1,19-87 0,-29 104-135,-2 1 0,0 0 0,-2-1 0,-1 1 0,-1-1 1,-2 1-1,0-1 0,-2 1 0,-15-48 0,14 60-68,-2-1 1,0 1-1,0 0 0,-1 0 0,-19-21 1,-61-58 132,84 89-227,-1 0 0,0 0 0,0 1 0,-1 0-1,1 0 1,-1 0 0,0 1 0,0 0 0,0 0 0,0 1 0,-1 0 0,1 0 0,-1 1 0,1 0 0,-14-1-1,10 3-99,1 0-1,-1 0 1,1 1-1,0 0 0,-1 1 1,1 0-1,0 1 0,0 0 1,1 0-1,-15 10 0,-16 12-2169,10-8-3509,70-42 4392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33.8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5384,'0'0'417,"0"0"-53,0 0-232,0 0 23,0 0 306,0 0 43,3 3-205,65 49 448,-42-34-317,-1 2 0,-1 0 0,30 33-1,-11-4-37,-8-9 97,-1 1 0,-1 1 0,48 87 0,-43-52-272,-3 2-1,-3 1 0,-4 1 0,-4 2 0,17 103 1,-7 127-536,-30-75-2776,-5-168-2251,2-164 4046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35.5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67 89 2784,'1'41'1163,"1"1"-1,14 64 1,3 40-5,-19-141-1071,0 0-1,0 0 0,0 1 0,-1-1 0,1 0 0,-1 0 0,-1 0 0,-2 7 0,4-11 219,-15-15 441,7 2-641,1-1 0,1 1 0,0-1 0,1 0 0,0-1 0,-4-19 0,1-5 91,-2-43 1,3 24 304,2 14 196,0-87-1,5 130-676,0 0 1,0 0-1,0 0 0,0-1 0,0 1 0,0 0 0,0 0 0,0 0 0,0-1 0,0 1 0,0 0 1,0 0-1,1 0 0,-1-1 0,0 1 0,0 0 0,0 0 0,0 0 0,0 0 0,0 0 1,1-1-1,-1 1 0,0 0 0,0 0 0,0 0 0,0 0 0,1 0 0,-1 0 0,0 0 1,0 0-1,0 0 0,0 0 0,1 0 0,-1 0 0,0 0 0,0 0 0,0 0 0,1 0 0,10 3 280,13 12-204,-21-14-18,32 23-181,1-1 1,0-2-1,2-2 1,1-2-1,57 19 1,-55-30-551,-7-3-965,-2 0-3911,-75-7 4152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47.0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235 1 816,'-3'10'91,"0"2"551,0 0 0,0 0 0,-2 0-1,1-1 1,-1 0 0,-13 19 0,8-16 492,-1 0 0,0-1 1,-23 20-1,28-28-893,0 0-1,0-1 1,0 0 0,-1 0 0,0-1 0,1 0-1,-1 0 1,0-1 0,0 1 0,-1-1-1,-7 0 1,-22-3 1166,39 2-1399,0 1-1,0-1 1,0 0 0,0 1 0,-1-1 0,1 1-1,-1 0 1,1-1 0,1 4 0,1 0 5,27 32-7,2-2 0,40 33 0,78 43-3684,-125-94-1797,-61-40 4142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49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0 168 2160,'15'-8'1632,"-1"0"1,1 1-1,0 0 0,26-6 1,-2-1-1615,142-48 1544,-166 57-1522,31-7 100,2 1 0,-1 3 0,2 2-1,-1 2 1,58 2 0,-89 3-116,-1 0-1,0 1 1,0 1-1,0 0 1,-1 1 0,1 1-1,26 12 1,-31-12-1,0 1 0,0 1-1,-1-1 1,1 2 0,-2 0 0,1 0 0,-1 0 0,0 1-1,-1 1 1,12 17 0,-5-1 3,-1 0 0,-2 1 0,-1 0 0,0 1 0,-3 1 0,0-1 0,-2 1-1,0 1 1,0 33 0,-2 36 13,-12 136 1,8-229-39,-44 472 111,3-46-55,-17 1008-2406,56-1245-3619,4-418 4476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59.0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1 289 1528,'150'-78'1937,"-93"51"-1562,20-8 150,1 4-1,1 3 1,2 4 0,139-24 0,-142 39-401,1 3-1,-1 3 1,1 4 0,133 18-1,-158-10-16,0 1-1,-1 3 1,-1 2-1,0 3 1,89 43-1,-128-54-93,390 221 563,-322-177-197,152 72 0,98 16 447,-284-121-686,53 18 355,1-4 0,2-5-1,171 22 1,322 0 758,-506-44-1081,60 0 211,1-6 0,262-36-1,622-157 1005,-834 150-1062,424-117 400,-601 152-1337,40-20-1,-55 24 348,-1 0 0,0 0 0,0 0 0,-1-1 0,0 0 0,0-1 0,8-9 0,-6 6-1476,10-10-4484,-44 46 4681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28:59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4312,'0'0'392,"0"0"8,0 0 32,0 0-7,0 0-58,0 0-50,0 0-137,14 2 355,68-4 937,-26 0 316,73 7 0,-123-4-1675,0-1 0,0 1-1,0 0 1,0 1 0,-1-1 0,1 1 0,0 0 0,-1 1 0,1-1 0,-1 1 0,0 0 0,0 1 0,0-1 0,0 1 0,-1 0 0,1 0 0,-1 0 0,0 1 0,6 9 0,-6-7-90,-1 1 0,0-1 1,0 1-1,-1-1 0,0 1 1,-1 0-1,0 0 0,0 0 0,0 0 1,-1 0-1,0 0 0,-1 0 1,-2 14-1,-4 11-113,-1 0 1,-18 48-1,-31 57-634,34-86 502,10-22-1840,-12 29-4069,59-138 4634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5.0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217 150 8072,'0'0'976,"0"0"-23,-1-2-230,1-5-438,-9-47 1420,8 50-1568,0 0 0,-1 0 0,0 0 1,1 0-1,-1 0 0,-1 1 0,1-1 0,0 1 0,-1 0 0,0-1 0,-3-2 1,5 5 242,-10 1-141,1 0 1,-1 0 0,1 2 0,-16 2 0,22-2-197,-1 0 0,1-1 1,-1 2-1,1-1 0,0 0 1,0 1-1,0 0 0,0 0 1,1 0-1,-1 0 0,1 0 1,-4 6-1,0 0 10,1 0 0,0 0 0,1 0 0,0 1-1,0 0 1,1 0 0,0 0 0,1 1 0,0-1 0,1 1 0,0 0-1,1 0 1,-1 21 0,2-31-47,0 0 0,0 0-1,0 0 1,0 0 0,0 1 0,0-1-1,1 0 1,-1 0 0,0 0 0,0 0-1,1 0 1,-1 0 0,1 0 0,-1 0 0,1 0-1,-1 0 1,1 0 0,0 0 0,-1 0-1,1 0 1,0 0 0,0-1 0,0 1-1,0 0 1,0 0 0,0-1 0,-1 1-1,2-1 1,-1 1 0,0-1 0,0 1-1,0-1 1,0 0 0,0 1 0,0-1-1,0 0 1,0 0 0,0 0 0,1 0 0,-1 0-1,0 0 1,0 0 0,0 0 0,0-1-1,0 1 1,0 0 0,1-1 0,-1 1-1,1-1 1,5-2 3,0 0 0,0 0 1,0-1-1,0 0 0,-1 0 0,7-6 0,15-14-4,0 0 0,-2-2 0,0-1 0,-2-1 0,25-40-1,-47 66-4,-1 0 0,1 0 0,-1 0-1,0-1 1,0 1 0,0 0-1,0-1 1,-1 1 0,1-1-1,-1 1 1,1-1 0,-1 1-1,0-1 1,0 0 0,0 1-1,-1-4 1,1 5 12,-2 3-10,0 0 1,0-1-1,1 1 0,-1 0 0,1 0 0,-1 1 1,1-1-1,0 0 0,-1 0 0,1 1 1,-1 4-1,-2 6 7,0 1-1,1-1 1,0 1 0,1 0 0,1 0-1,1 21 1,0-24-100,0 0-1,2-1 1,-1 1 0,1-1-1,1 1 1,0-1 0,0 0-1,1 0 1,5 11 0,-7-19-99,0 1 1,0 0 0,0-1-1,0 1 1,1-1-1,-1 0 1,1 0-1,-1 0 1,1 0-1,0 0 1,0 0 0,-1-1-1,6 3 1,2 1-1159,3 2-5359,-30-16 5041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5.47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505 1228,'-8'-24,"3"16,-1 0,1 0,-1 0,-1 1,0-1,0 2,0-1,-1 1,0 0,0 1,0-1,-1 2,-12-6,7 4,0 1,0 0,-1 1,1 1,-1 0,0 1,1 1,-20 0,17 3,-1 0,1 0,0 2,0 0,-32 12,43-13,-1 0,1 0,0 0,0 0,0 1,0 0,1 0,0 1,0 0,0 0,0 0,1 0,-1 1,1-1,1 1,-1 0,-4 12,7-12,0-1,0 1,0 0,1-1,-1 1,2 0,-1-1,1 1,-1 0,2-1,-1 1,0-1,1 1,0-1,1 0,-1 0,1 0,0 0,0 0,0-1,1 1,7 7,-4-6,-1 1,1-2,0 1,1-1,-1 0,1-1,0 1,0-2,0 1,1-1,0 0,-1-1,18 3,-13-5,0 0,0-1,0 0,-1-1,1 0,0-1,-1 0,1-2,-1 1,0-1,0-1,-1 0,0 0,0-2,0 1,-1-1,0 0,13-16,-4 3,-1-1,-1 0,-1-2,0 0,-2 0,-1-2,14-40,-10 16,-3-1,-1-1,-4 0,-1 0,1-106,-11 73,-4 0,-33-165,37 243,-24-98,22 93,-1-1,0 1,-1 0,0 0,-14-20,19 30,-1 1,1-1,-1 0,0 0,0 1,1-1,-1 1,0-1,0 1,-1 0,1 0,0-1,0 2,-1-1,1 0,0 0,-1 1,1 0,-4-1,2 1,0 1,0-1,0 1,0 0,0 0,0 0,1 0,-1 1,0 0,-6 4,0 1,1 0,0 0,0 2,0-1,1 1,1 0,-8 11,4-2,1 1,1 0,1 1,0 0,2 0,0 1,1 0,-3 37,5-19,2 1,1-1,11 73,-1-59,2 0,3-1,2-1,2 0,2-2,3 0,40 62,-9-30,3-2,4-3,80 77,-30-43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5.4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12280,'0'0'1384,"0"0"-51,0 0-201,0 2-110,11 316 1154,-7-120-1922,-4-148-525,-1-33-93,1 0 1,1 0-1,0 0 1,1 0 0,1 0-1,0-1 1,7 19-1,-9-34 277,-1 0-1,0 0 1,1 0-1,-1 0 1,0-1-1,1 1 1,-1 0-1,1 0 1,-1-1-1,1 1 1,0 0-1,-1-1 1,1 1-1,0-1 1,-1 1-1,1-1 1,0 1-1,1 0 1,-2-1 18,1 0 1,-1 0 0,1 0-1,-1 0 1,1 0 0,-1 0-1,1 0 1,-1 0 0,1-1-1,0 1 1,-1 0-1,1 0 1,-1 0 0,0-1-1,1 1 1,-1 0 0,1 0-1,-1-1 1,1 1 0,-1-1-1,0 1 1,1-1 0,1-1-73,1-1 0,-1 0 1,0 0-1,-1 0 0,1-1 1,-1 1-1,3-6 0,7-29-1331,8-19-5514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5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1 149 7800,'5'-12'831,"-1"0"1,0 0-1,-1 0 1,0-1-1,0 1 0,-2-1 1,1 0-1,-2 0 1,-1-24-1,1 42-455,0-1 1,0 1-1,0-1 0,-1 1 0,-1 8 0,-2 11 315,2 149 959,35 296 0,-9-323-2818,-16-100-1160,3 11-7944,-25-133 7726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6.7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61 3952,'9'80'231,"-12"-175"3828,3 60-894,3 25-2439,3 22 350,3 33-746,-2 1 1,-2 0-1,-2 74 1,-1-21 3,0-37-225,-1-3 190,3 0-1,18 89 0,-21-143-257,0 0 0,1 0 0,-1 0 0,1 0 0,1 0 0,-1 0 0,1-1 0,0 1 0,0-1 0,3 4 0,-4-6-17,-1-1 1,0 0-1,1 0 0,-1 0 1,1 0-1,0 0 0,-1 0 0,1 0 1,0 0-1,0-1 0,-1 1 0,1-1 1,0 1-1,0-1 0,0 0 1,0 0-1,0 0 0,0 0 0,-1 0 1,1 0-1,0 0 0,0 0 1,0-1-1,0 1 0,-1-1 0,1 0 1,0 1-1,0-1 0,-1 0 1,4-2-1,3-2-115,0 0 1,0-1-1,12-13 1,7-5-1355,-24 20 1324,-1 0 1,0 1-1,-1-1 0,1 0 1,-1-1-1,1 1 0,-1 0 0,0 0 1,0-8-1,0 8 96,10-39-8168,-21 80 6600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7.2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0 476 8968,'8'1'203,"0"0"-1,1 0 1,-1-1 0,0 0 0,0 0-1,0-1 1,0 0 0,0 0 0,0-1 0,0 0-1,12-5 1,10-6 50,46-27 0,-29 15 96,-28 15-347,0-1 0,-1-1 0,-1 0 1,0-2-1,-1 1 0,0-2 1,-2 0-1,1-1 0,-2-1 0,0 0 1,-1-1-1,0 0 0,-2 0 0,0-1 1,-2-1-1,11-30 0,-19 46 17,1 0-1,-1 1 0,1-1 0,-1 0 0,-1 0 1,1 1-1,0-1 0,-1 0 0,0 1 0,0-1 1,0 0-1,0 1 0,-1 0 0,1-1 1,-1 1-1,0 0 0,0-1 0,-2-2 0,3 4 22,-1 1 0,1-1 0,0 1 0,-1-1 0,1 1 0,-1 0 0,1-1 0,-1 1 0,0 0 0,1 0 0,-1 0 0,0 0 0,0 0 0,0 1 0,0-1-1,0 1 1,0-1 0,0 1 0,1-1 0,-2 1 0,1 0 0,0 0 0,0 0 0,0 0 0,0 1 0,0-1 0,0 0 0,1 1 0,-1-1 0,0 1 0,0 0-1,0 0 1,0 0 0,-2 1 0,2-1-2,1 0 0,0 1 0,-1-1 0,1 0-1,0 1 1,0-1 0,0 1 0,0-1 0,0 1 0,0 0-1,0-1 1,0 1 0,1 0 0,-1 0 0,1 0 0,-1-1 0,1 1-1,0 0 1,-1 0 0,1 0 0,0 0 0,0 0 0,1-1-1,-1 3 1,2 7 68,0-1 0,0 0 0,5 12 0,-2-7-16,38 118 669,-17-59-400,17 87 0,-37-128-302,-4-15 63,2 0-1,0 1 1,0-1-1,2-1 1,0 1-1,17 31 1,-23-49-106,0 0 0,1 1 0,-1-1 0,0 0 0,0 0 0,0 0 0,0 0 0,1 0 0,-1 1 0,0-1 0,0 0 0,0 0 1,0 0-1,1 0 0,-1 0 0,0 0 0,0 0 0,1 0 0,-1 0 0,0 0 0,0 0 0,0 0 0,1 0 0,-1 0 0,0 0 0,0 0 0,0 0 0,1 0 0,-1 0 0,0 0 1,0 0-1,0-1 0,1 1 0,-1 0 0,0 0 0,0 0 0,0 0 0,0 0 0,0 0 0,1-1 0,-1 1 0,0 0 0,0 0 0,0 0 0,0 0 0,0-1 0,0 1 0,0 0 1,1 0-1,-1-1 0,6-11 315,-5 11-363,9-24 187,14-53 0,-18 56-35,1-1-1,1 1 1,15-32 0,-22 53-116,-1 0 1,1 0-1,-1 0 0,1 0 1,-1 0-1,1 0 0,0 0 1,-1 0-1,1 0 0,0 1 1,0-1-1,0 0 0,-1 1 0,1-1 1,0 0-1,0 1 0,0-1 1,0 1-1,0-1 0,0 1 1,2-1-1,-2 1 0,0 1 0,0-1 1,0 0-1,0 1 0,-1-1 0,1 0 1,0 1-1,0-1 0,0 1 0,-1-1 1,1 1-1,0-1 0,0 1 0,-1 0 1,1-1-1,-1 1 0,1 0 0,0 0 1,0 1-1,3 7 8,1-1 0,-2 1 1,6 17-1,-7-18-15,6 12-358,0-1 0,2-1-1,0 1 1,0-2 0,2 1 0,0-1-1,1-1 1,17 17 0,-23-26-579,6 7-7951,-25-26 7015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7.5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89 135 8792,'1'1'49,"1"1"0,0-1 0,-1 0 0,1 0 0,0 0 0,0 0 0,-1 0 0,1-1 1,0 1-1,0-1 0,0 1 0,0-1 0,0 0 0,0 1 0,0-1 0,0 0 0,0 0 0,0 0 0,0-1 1,0 1-1,2-1 0,-2 1 151,9-23-30,-8 17-95,0 0-1,-1 0 0,0-1 0,0 1 0,0-1 1,-1 1-1,0-1 0,1-12 0,-2 17-43,0-1-1,-1 1 1,1 0 0,-1 0 0,1 0-1,-1 0 1,0-1 0,0 1-1,0 0 1,0 0 0,0 1-1,0-1 1,0 0 0,-1 0-1,1 0 1,-1 1 0,1-1-1,-1 1 1,0-1 0,1 1-1,-1 0 1,0 0 0,0 0-1,0 0 1,0 0 0,0 0-1,0 0 1,0 0 0,0 1-1,-1-1 1,-1 1 0,1-1 13,0 1 0,0-1 0,0 1 0,0 0 0,0 0-1,0 0 1,0 0 0,0 1 0,0-1 0,0 1 0,0 0 0,0 0 0,0 0 0,0 0 0,1 0 0,-6 4 0,4-2 8,0 0 0,0 0 0,1 1 0,-1-1 0,1 1 0,0 0 0,0 0 0,0 0 0,-3 8 0,2-3 47,0 1-1,0 0 1,1 0 0,0 0 0,1 0-1,0 0 1,1 1 0,0-1-1,1 15 1,0-22-58,0 0 0,1 0 0,-1 0-1,1 0 1,0 1 0,0-1 0,0 0-1,0-1 1,1 1 0,-1 0 0,1 0 0,0 0-1,0-1 1,0 1 0,0-1 0,4 4-1,-2-3 45,1 1-1,-1-1 0,1 0 0,0-1 0,0 1 0,1-1 0,-1 0 0,10 2 0,1-1-46,-1-1 0,1 0 0,-1-1 0,1-1 0,29-4 0,25-11-3177,-47 9-3608,-53 14 5065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7.9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195 2 7176,'0'0'697,"-24"-1"1126,17 1-1508,-1 0 0,0 0 1,0 1-1,1 0 0,-1 1 1,0-1-1,-13 6 0,19-6-273,1-1 0,-1 1 0,1 0 0,-1 0 0,1 0 0,-1 0 0,1 0-1,0 0 1,-1 0 0,1 1 0,0-1 0,0 0 0,0 1 0,0-1 0,0 1 0,0-1-1,0 1 1,0-1 0,1 1 0,-1 0 0,1-1 0,-1 1 0,1 0 0,0-1-1,-1 1 1,1 0 0,0 0 0,0-1 0,0 1 0,0 0 0,1 0 0,-1-1 0,0 1-1,1 0 1,-1-1 0,1 1 0,0 0 0,0-1 0,-1 1 0,3 2 0,4 9 61,1-1 1,1 0 0,0 0-1,16 16 1,-17-20-25,0 1 0,0 0 0,-1 0-1,0 1 1,-1-1 0,0 2 0,0-1 0,5 17 0,-10-25-33,-1 1 1,1-1 0,-1 0 0,0 0 0,0 1 0,0-1 0,0 0 0,-1 1-1,1-1 1,0 0 0,-1 1 0,0-1 0,0 0 0,1 0 0,-1 0 0,-1 0 0,1 0-1,0 0 1,0 0 0,-1 0 0,1 0 0,-1 0 0,1-1 0,-1 1 0,0-1-1,0 1 1,0-1 0,0 1 0,0-1 0,-3 1 0,-8 5 149,1-2 1,-1 1-1,-25 5 1,32-9-133,-1 0 0,-1 0 0,0 0-1,0 0 1,1-1-1,-12 0 1,-11-4-3257,28 2-4674,5 2 5926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8.2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125 116 5472,'0'0'1504,"0"0"-91,0 0-362,0 0-147,1-2-328,1-3-432,-1-1 0,0 1 0,0 0 0,-1-1 0,1 1 0,-1-1 1,0 1-1,0-1 0,-1 1 0,0 0 0,-2-10 0,2 12-106,0 1 1,0 0-1,0 0 0,1 0 0,-2 0 0,1 0 1,0 0-1,0 0 0,-1 0 0,1 1 1,-1-1-1,1 0 0,-1 1 0,0-1 0,0 1 1,0 0-1,0 0 0,0 0 0,0-1 0,0 2 1,0-1-1,0 0 0,0 0 0,0 1 1,-1-1-1,1 1 0,0 0 0,0-1 0,-1 1 1,1 0-1,0 1 0,-3-1 0,2 1 12,1 0 1,-1 0-1,0 0 0,0 0 0,1 0 0,-1 0 0,1 1 0,-1 0 0,1-1 1,0 1-1,0 0 0,0 0 0,0 0 0,0 0 0,0 1 0,0-1 0,0 0 1,1 1-1,0-1 0,-1 1 0,1 0 0,0-1 0,-1 5 0,-2 4 95,1 0 0,0 0 0,1 1 0,-2 15 0,4-22-93,0-1 0,0 0 0,0 1 0,0-1 0,1 0 0,-1 1 0,1-1-1,0 0 1,1 0 0,-1 0 0,1 0 0,0 0 0,-1 0 0,2 0 0,-1 0 0,5 5 0,-3-4 11,1-1 0,0 1 0,0-1 0,0-1 0,1 1 0,-1-1 0,1 0 0,0 0 0,-1 0 0,12 3 0,-5-3 9,0 0 0,0 0-1,0-1 1,1-1 0,12 0 0,70-7-1422,-60 2-257,6 0-6424,-95 9 6054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18.1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19 1624,'1'0'55,"-1"0"1,1 0-1,0 0 1,0 0-1,0 0 1,-1 0-1,1-1 1,0 1-1,-1 0 1,1 0-1,0 0 1,0-1-1,-1 1 1,1 0-1,0-1 1,-1 1-1,1-1 1,0 1-1,-1-1 1,1 1-1,-1-1 1,1 1-1,-1-1 1,1 1-1,-1-1 1,0 0-1,1 1 1,-1-1-1,1 0 1,-1 1-1,0-1 1,0 0-1,0 0 1,1 1-1,-1-1 1,0-1-1,0 2 32,0 0 1,0 0-1,0 0 0,0 0 0,0 0 0,0 0 0,0 0 1,1 0-1,-1 0 0,0 0 0,0 1 0,0-1 1,0 0-1,0 0 0,0 0 0,0 0 0,0 0 0,0 0 1,1 0-1,-1 0 0,0 0 0,0 0 0,0 0 1,0 0-1,0 0 0,0 0 0,0 0 0,1 0 0,-1 0 1,0 0-1,0 0 0,0 0 0,0 0 0,0 0 1,0 0-1,0-1 0,0 1 0,0 0 0,1 0 0,-1 0 1,0 0-1,0 0 0,0 0 0,0 0 0,0 0 0,0 0 1,0 0-1,0 0 0,0-1 0,0 1 0,0 0 1,0 0-1,0 0 0,0 0 0,0 0 0,0 0 0,0 0 1,0-1-1,4 9 1190,8 37-397,-2 0 0,6 83 0,-8 95-109,-9-203-1687,0 0 1,-2 0-1,-5 24 0,5-28-4069,7-37 3780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18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1 365 4216,'0'0'608,"0"0"136,0 0 544,2-4-102,11-15-694,1 2 0,1-1 0,0 2 0,1 0 0,1 1 0,0 1 0,1 0 0,1 1 0,29-15 0,32-10 197,2 3-1,138-39 1,-63 34-3476,-139 36-4357,-30 6 5807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18.9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 0 4128,'0'0'1808,"0"0"-30,0 0-116,0 0-97,0 0-266,0 3-273,-4 22-412,1 0 0,1 0 0,2 28 0,10 82 589,-3-51-522,18 141 511,-25-225-1184,0 0 0,0 0 0,0 1 0,0-1-1,0 0 1,0 0 0,0 0 0,0 0 0,0 0 0,0 0 0,0 0 0,0 1-1,0-1 1,0 0 0,0 0 0,0 0 0,0 0 0,0 0 0,0 0 0,0 0-1,0 0 1,1 0 0,-1 1 0,0-1 0,0 0 0,0 0 0,0 0 0,0 0-1,0 0 1,0 0 0,0 0 0,0 0 0,1 0 0,-1 0 0,0 0 0,0 0-1,0 0 1,0 0 0,0 0 0,0 0 0,0 0 0,0 0 0,1 0 0,-1 0-1,0 0 1,0 0 0,0 0 0,0 0 0,0 0 0,0 0 0,0 0 0,0 0-1,1 0 1,-1 0 0,0 0 0,0 0 0,0 0 0,0 0 0,0 0 0,0-1-1,0 1 1,0 0 0,0 0 0,0 0 0,0 0 0,1 0 0,-1 0 0,0 0-1,0 0 1,8-13 116,7-18-110,12-39 195,5-14-51,-27 74-144,0 0 1,0 1-1,1-1 0,0 1 0,16-16 0,-21 24-13,0-1 0,0 1-1,1 0 1,-1 0 0,0 0 0,1-1-1,-1 1 1,1 1 0,-1-1-1,1 0 1,0 0 0,-1 0-1,1 1 1,0-1 0,0 1 0,-1 0-1,1-1 1,0 1 0,2 0-1,-2 0 2,-1 1-1,0-1 0,1 1 0,-1-1 0,0 1 1,1 0-1,-1 0 0,0-1 0,0 1 1,0 0-1,0 0 0,1 0 0,-1 0 0,-1 0 1,1 1-1,0-1 0,0 0 0,1 2 0,1 4 3,0-1 0,-1 1 0,1 0 0,-1 0 0,-1 0 0,1 1 0,0 13-1,3 52-1093,1 24-932,-6-97 1978,0 1 0,0-1 0,0 0 0,0 1 0,0-1-1,0 0 1,0 0 0,0 1 0,1-1 0,-1 0-1,0 1 1,0-1 0,0 0 0,0 0 0,0 1 0,1-1-1,-1 0 1,0 0 0,0 1 0,1-1 0,-1 0-1,0 0 1,0 0 0,1 1 0,-1-1 0,0 0 0,0 0-1,1 0 1,-1 0 0,0 0 0,1 0 0,-1 0-1,0 0 1,1 1 0,-1-1 0,0 0 0,0 0 0,1 0-1,-1 0 1,0-1 0,1 1 0,-1 0 0,0 0-1,1 0 1,-1 0 0,0 0 0,0 0 0,1 0 0,-1-1-1,0 1 1,1 0 0,-1 0 0,15-11-584,-1-8-1072,6-8-6486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6.1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1,'9'20,"15"33,-3 1,-2 0,-2 2,17 112,-1 233,-29-95,-3-297,-1 1,1-1,1 0,4 18,-5-24,0-1,0 1,1-1,-1 1,1-1,-1 0,1 0,0 1,-1-1,1 0,0-1,1 1,-1 0,0-1,0 1,1-1,-1 1,1-1,-1 0,5 1,1 0,0-1,1 0,-1 0,0-1,0 0,0 0,1-1,-1 0,0-1,0 1,10-5,3-2,1 0,34-21,-4-2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1.5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3680,'0'0'1353,"0"0"-29,0 0-136,0 0-57,0 0-111,0 0-54,19 8 600,-17-6-1465,1 1 0,0 0 0,-1-1 0,1 1 0,-1 0 0,0 1 0,0-1 1,0 0-1,0 1 0,-1-1 0,1 1 0,-1-1 0,0 1 0,0-1 0,0 1 0,-1 0 0,1 6 1,0 9 111,-1 0 0,-3 26 0,1-19 73,-1 57 565,3-46-3869,0-31-3778,0-14 5130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1.9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6904,'15'16'1157,"-8"-8"1031,-20-19-900,12 10-801,1 1 13,0 0-533,0 0 1,0 0 0,0 0-1,0 0 1,0 0 0,0 0-1,0 0 1,0 0 0,0 0-1,0 0 1,0-1 0,0 1 0,0 0-1,0 0 1,0 0 0,0 0-1,0 0 1,0 0 0,0 0-1,0 0 1,0 0 0,0 0-1,0 0 1,0 0 0,0 0-1,0 0 1,0 0 0,0-1-1,0 1 1,0 0 0,0 0-1,0 0 1,0 0 0,0 0 0,0 0-1,0 0 1,-1 0 0,13-2-3014,-6 2-915,-14 0 3024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2.2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 4 3320,'0'0'1809,"0"0"-61,0 0-265,0 0-130,0 0-249,-11-2 91,4 1-833,0 1-1,0-1 1,0 1 0,0 0 0,-12 2 0,17-2-310,1 0 0,-1 1 0,1-1 0,-1 0-1,1 1 1,0-1 0,-1 1 0,1-1 0,-1 1 0,1 0 0,0-1 0,0 1 0,-1 0-1,1 0 1,0 0 0,0 0 0,0 0 0,0 0 0,0 0 0,0 0 0,0 1 0,0-1-1,1 0 1,-1 0 0,0 1 0,1-1 0,-1 1 0,1-1 0,-1 1 0,1-1 0,-1 3 0,2-2-20,-1 0 1,1 0 0,0-1 0,0 1-1,-1 0 1,1-1 0,0 1 0,1 0 0,-1-1-1,0 1 1,2 1 0,0 1 4,7 7 38,1 0 1,0 0-1,1-1 0,19 13 0,-20-15-69,1 0 0,-1 1-1,0 1 1,-1 0 0,10 13 0,-18-22 21,-1 1 0,0-1-1,1 1 1,-1 0 0,0-1 0,0 1 0,0 0 0,0 0 0,-1 0-1,1-1 1,0 1 0,-1 0 0,1 0 0,-1 0 0,0 0-1,0 0 1,0 0 0,0 0 0,0 0 0,0 0 0,0 0 0,-1 0-1,1 0 1,-1 0 0,1 0 0,-1 0 0,0 0 0,0 0 0,1 0-1,-2-1 1,1 1 0,0 0 0,0-1 0,0 1 0,-1-1 0,1 1-1,-1-1 1,1 0 0,-1 1 0,0-1 0,1 0 0,-3 1-1,-4 3 75,-1-1 0,1 1 0,-1-2 0,0 1 1,0-1-1,-11 2 0,-60 9-58,65-12-295,3-2-10720,19 0 8806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8.9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150 6 5744,'0'0'497,"0"0"26,0 0 81,0 0 37,-3-1-52,-3 0-412,-1-1-1,1 1 1,0 1-1,-1-1 1,1 1-1,-1 1 0,0-1 1,-6 2-1,11-2-134,1 1-1,-1-1 1,1 1-1,0-1 1,-1 1-1,1-1 0,0 1 1,-1 0-1,1-1 1,0 1-1,0 0 1,0 0-1,0 0 1,0 0-1,0 0 0,0 0 1,0 1-1,-1 0 1,2 0-7,-1-1 0,1 1 1,0 0-1,0-1 0,-1 1 1,1 0-1,0 0 0,0-1 0,1 1 1,-1 0-1,0-1 0,1 1 1,-1 0-1,1-1 0,-1 1 0,1 0 1,0-1-1,-1 1 0,3 1 1,5 9 116,0 0 1,1-1 0,1-1-1,0 0 1,0 0 0,13 9-1,21 21 328,-41-36-449,4 1 76,-1 1 0,0 1 0,-1-1 0,1 1 0,-1 0 1,0 1-1,-1-1 0,0 1 0,5 13 0,-9-19-73,0 0 1,0 0-1,0 0 0,0-1 0,0 1 1,-1 0-1,1 0 0,-1-1 0,0 1 1,1 0-1,-1-1 0,0 1 0,0-1 1,0 1-1,0-1 0,0 1 0,0-1 1,0 0-1,-1 1 0,1-1 0,0 0 1,-1 0-1,1 0 0,-1 0 0,1 0 1,-1 0-1,0-1 0,-2 2 0,-6 2 132,-1 1 0,0-1 0,-12 2 0,19-5-99,-8 2-13,1 0 0,-1-1-1,0 0 1,0 0 0,0-2 0,0 1-1,-1-1 1,1-1 0,-13-3-1,16 1-720,-4-3-4761,10 4 1464,13 7 2072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9.2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8432,'23'4'3049,"-22"-4"-1961,6 17 1380,3 8-1925,-2 0-1,0 1 1,6 43 0,3 83-143,-9-75-181,-5-47-279,5 38 125,-3-1-1,-5 93 1,-2-143-1313,-3-13-27,3-6 979,0 1 1,1-1 0,-1 1 0,0-1 0,1 0 0,-1 0 0,1 0 0,-2-3-1,-3-4-345,-4-5-5722,23 33 4786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9.6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67 9504,'56'-23'3121,"-38"15"-2666,0 1-1,33-8 1,-23 9-346,1 2-1,0 2 1,56 1-1,-50 4-2241,50 10 0,-68-10-3071,-40-7 3915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9.9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50 154 7264,'3'0'50,"0"1"1,1-1-1,-1 0 0,0 0 1,0 0-1,0 0 0,0 0 1,0-1-1,0 0 1,0 1-1,0-1 0,0 0 1,0-1-1,0 1 0,-1 0 1,1-1-1,0 1 1,-1-1-1,1 0 0,-1 0 1,0 0-1,1 0 0,-1 0 1,0-1-1,0 1 1,-1-1-1,1 1 0,0-1 1,-1 0-1,0 0 0,1 1 1,-1-1-1,0 0 1,-1 0-1,1 0 0,0-4 1,-1 5-46,1-1-1,-1 1 1,0 0 0,0-1 0,-1 1-1,1 0 1,-1-1 0,1 1 0,-1 0 0,0-1-1,1 1 1,-1 0 0,0 0 0,-1 0 0,1 0-1,0 0 1,0 0 0,-1 0 0,1 0-1,-1 0 1,0 1 0,0-1 0,1 1 0,-1-1-1,0 1 1,0 0 0,0 0 0,-1 0 0,1 0-1,-3-1 1,2 1 66,1 0-1,-1 0 1,0 1 0,0 0-1,1-1 1,-1 1-1,0 0 1,0 0 0,1 0-1,-1 1 1,0-1-1,0 1 1,1-1-1,-1 1 1,0 0 0,1 0-1,-1 0 1,1 0-1,-1 1 1,1-1 0,0 1-1,0-1 1,-1 1-1,1 0 1,-3 3 0,2-1 35,0 1 1,0-1-1,1 1 1,-1-1-1,1 1 1,0 0-1,0 0 1,1 0-1,-1 0 1,1 0-1,0 1 0,1-1 1,-1 0-1,1 0 1,0 1-1,0-1 1,1 0-1,-1 0 1,1 1-1,0-1 1,1 0-1,2 7 1,-2-6-35,1 0 0,0-1 0,0 1 0,0-1 0,1 1 0,-1-1 0,1 0 0,1 0 0,-1-1 1,1 1-1,-1-1 0,1 0 0,1-1 0,-1 1 0,0-1 0,1 0 0,0 0 0,7 3 0,4-2-305,0-1 0,0 0 0,0-1-1,0-1 1,1 0 0,-1-1 0,0-1 0,0-1-1,20-4 1,-36 5 162,1 1 0,-1 0 0,0-1 0,0 1 0,1-1 0,-1 0 0,0 1-1,0-1 1,0 0 0,0 0 0,0 0 0,0 0 0,0 0 0,0 0 0,-1 0 0,1 0 0,1-2-1,1-2-94,22-29-1441,-6 11-3281,-44 54 3679</inkml:trace>
  <inkml:trace contextRef="#ctx0" brushRef="#br0" timeOffset="1">351 0 9416,'8'25'1493,"-2"1"0,0 0 0,2 38 0,3 10-664,33 229 579,-40-266-1604,-5 1-3057,1-28-4627,1-19 6112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0.2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42 10040,'16'-8'549,"0"1"1,0 1 0,1 1 0,33-7-1,-41 10-374,0 1 0,1 0 0,-1 1 0,0 0 0,1 1 0,-1 0 0,0 0 0,0 1 0,0 0 0,18 6 0,-24-6-136,-1-1 0,1 0 0,0 1 0,-1-1 0,1 1 0,-1 0-1,0 0 1,1 0 0,-1 0 0,0 0 0,0 0 0,0 0 0,0 1 0,-1-1 0,1 1 0,-1 0 0,3 4 0,-3-3 8,-1 0 0,1 0 1,0 0-1,-1 0 1,0 0-1,0 0 0,0 0 1,-1 0-1,1 0 0,-1 0 1,-2 7-1,-1 0 27,-1 0 0,0 0 0,-1 0 0,0-1 0,0 0 0,-1 0 0,-15 16 0,5-9-13,-1-2 1,-1 1-1,0-2 0,-1-1 1,-38 20-1,55-32-1706,11-4-630,-4 2-4566,-10 3 5140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0.6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158 7 9240,'12'-6'2781,"-19"6"-2330,-1 0-44,0 0 0,1 0 0,-1 1 0,0 0 0,-14 3 0,21-3-370,0-1 1,-1 1-1,1-1 1,0 1-1,0 0 1,0-1-1,0 1 1,0 0-1,0 0 0,0-1 1,0 1-1,1 0 1,-1 0-1,0 0 1,0 0-1,1 0 1,-1 0-1,0 2 0,1-1 0,-1-1-1,1 1 0,0 0 0,0 0 0,0 0 1,0 0-1,0 0 0,1-1 0,-1 1 0,0 0 1,1 0-1,0 0 0,-1-1 0,1 1 0,0 0 1,1 1-1,34 58 580,-24-44-417,-2 0-1,0 0 1,8 23-1,-16-35-141,0 0 0,-1 0-1,1 0 1,-1 1 0,0-1-1,0 0 1,-1 0-1,0 1 1,0-1 0,-1 6-1,1-9-23,-1 1 1,0-1-1,0 1 0,0-1 0,0 1 0,0-1 1,-1 0-1,1 1 0,-1-1 0,1 0 0,-1 0 1,0 0-1,0 0 0,0 0 0,0-1 0,0 1 1,0-1-1,-1 1 0,1-1 0,0 0 1,-5 2-1,-10 3 185,1 0 0,-25 4 0,-20 6-3250,51-13-6027,23-7 6819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01.2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1 159 2160,'0'-4'138,"0"-13"541,0 0 1,1 0-1,0 0 0,1 0 1,2 0-1,5-19 0,-9 35-620,0 0 0,0 0 0,1 0 0,-1 1 0,0-1 0,1 0 0,-1 0 0,1 0 0,-1 0 0,1 0 0,0 0 0,-1 1 0,1-1 0,0 0 0,-1 1 0,1-1 0,0 0 0,0 1 0,0-1 0,1 0 0,-2 1-26,1 1 0,-1-1 0,1 0 0,0 0 0,-1 0 0,1 1 0,-1-1 0,1 0 0,-1 1 0,1-1 1,-1 0-1,1 1 0,-1-1 0,1 1 0,-1-1 0,0 1 0,1-1 0,-1 1 0,0-1 0,1 1 0,-1-1 0,0 1 0,1 0 0,3 9 181,-1 0-1,5 20 0,-6-21-177,25 116 332,-5 1 1,9 180-1,-28-62-8,-4-143-244,-5 184-83,4-211-212,0-50-552,0 1 1,-7 26 0,3-16-3824,13-75 3415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6.49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1 306,'0'0,"1"-1,3-2,8-6,19-10,26-10,27-9,22-4,9-4,12-15,-16 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01.8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155 1 8432,'0'26'731,"-1"0"1,-1 0-1,-1 0 1,-8 34-1,-4-12-1044,-31 76 1,-12 0-3658,40-86 491,42-88 2664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02.2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29 5024,'27'43'1224,"-28"-67"533,1 22-1697,0 1-1,-1-1 1,1 1 0,0-1 0,0 0-1,0 1 1,0-1 0,0 1-1,0-1 1,0 1 0,0-1 0,1 1-1,-1-1 1,1 1 0,-1-1-1,1 1 1,0-1 0,-1 1-1,1-1 1,0 1 0,0 0 0,0 0-1,0-1 1,0 1 0,0 0-1,0 0 1,1 0 0,-1 0 0,0 0-1,0 0 1,1 1 0,-1-1-1,1 0 1,-1 1 0,1-1-1,-1 1 1,1-1 0,-1 1 0,1 0-1,-1 0 1,1 0 0,0-1-1,-1 2 1,1-1 0,-1 0-1,1 0 1,-1 0 0,1 1 0,-1-1-1,1 1 1,-1-1 0,1 1-1,-1-1 1,1 1 0,-1 0 0,0 0-1,1 0 1,1 2 0,15 14 46,-1 2 0,-1 0 0,-1 0-1,-1 1 1,14 25 0,-7-12-152,7 14-670,31 43-1891,-38-59-1798,-49-72 3336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2.0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185 559 816,'16'36'1653,"-60"-54"1963,40 16-3452,0 1 0,0 0 1,-1 0-1,1 0 0,0 1 0,-1 0 0,1 0 0,0 0 0,-1 0 1,1 1-1,0-1 0,-1 1 0,1 0 0,0 0 0,0 1 1,-5 2-1,4-1-28,0 0 0,0 0 0,0 0 0,0 1 0,1 0-1,0 0 1,0 0 0,0 1 0,0-1 0,1 1 0,-4 7 0,3-6-58,1 0 0,0 1 0,0 0 0,0-1 0,1 1 0,0 0 0,1 0 0,-1 0 0,1 1-1,1-1 1,-1 0 0,1 0 0,1 1 0,-1-1 0,1 0 0,0 0 0,1 0 0,0 0 0,0 0 0,4 9 0,-4-12-42,1 0 0,-1 0 0,1-1 0,-1 1 0,1-1 0,0 0 0,0 0 1,1 0-1,-1 0 0,1 0 0,-1-1 0,1 1 0,0-1 0,0 0 0,0 0 0,0 0 0,0-1 1,0 0-1,0 1 0,1-1 0,-1-1 0,0 1 0,1-1 0,-1 0 0,1 0 0,-1 0 1,1 0-1,-1-1 0,0 0 0,1 0 0,-1 0 0,5-2 0,2-1 2,-1 0 0,1-1-1,-1 0 1,0 0 0,0-1-1,-1-1 1,1 0 0,-1 0-1,-1 0 1,0-1 0,11-13 0,-7 4-26,0-1 0,-1 0 0,-1-1 0,-1 0 0,0-1 1,-2 0-1,0 0 0,-1-1 0,-1 1 0,3-32 0,-5 9 13,-1-1-1,-3 0 0,-1 0 0,-9-49 0,6 63-8,2 2 135,-1 0 0,-1 0 1,-2 0-1,-1 1 0,-14-34 0,21 60-135,1 0 0,0 0-1,-1 1 1,1-1 0,-1 0 0,1 1 0,-1-1 0,0 1 0,1-1 0,-1 1-1,0-1 1,1 1 0,-1-1 0,0 1 0,1 0 0,-1-1 0,0 1-1,0 0 1,1 0 0,-1 0 0,0-1 0,0 1 0,0 0 0,1 0 0,-1 0-1,0 0 1,0 0 0,0 0 0,1 0 0,-1 1 0,0-1 0,0 0 0,1 0-1,-1 1 1,0-1 0,0 0 0,-1 2 0,0-1-1,0 0 1,0 0-1,0 1 1,0-1-1,0 1 1,0-1-1,0 1 1,1 0-1,-1 0 1,-2 4-1,0 2 16,1 0 0,0 1 0,0 0 0,1-1 0,0 1 0,1 0 0,-1 10 0,1 68 124,1-75-140,8 115 133,6-1 1,30 127 0,-38-232-551,0 0 0,1-1-1,14 27 1,-20-45 367,1 1-284,0-1-1,0 1 1,0-1 0,0 0-1,0 1 1,1-1-1,-1 0 1,1 0-1,0-1 1,0 1 0,0-1-1,4 3 1,-6-4-39,0 0 1,0 1-1,0-1 1,0 1-1,0-1 1,0 1-1,0-1 1,0 1 0,0 0-1,0-1 1,-1 1-1,1 0 1,0 0-1,0 1 1,-20-17-1095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2.4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8 7896,'-3'8'279,"-1"-1"0,1 1-1,0 0 1,1 1 0,0-1 0,0 0 0,1 1 0,0-1 0,1 17 0,-2-3 117,2-10-188,-1-1 0,2 0 0,-1 1 0,2-1 0,0 0 1,0 0-1,1 0 0,5 14 0,-7-21-150,1 0 0,0-1 1,0 1-1,0-1 0,0 1 1,1-1-1,-1 0 0,1 0 0,0 0 1,0 0-1,5 3 0,-5-4-10,-1-1-1,1 0 0,0 1 1,0-1-1,-1 0 1,1-1-1,0 1 0,0 0 1,0-1-1,0 0 1,0 0-1,0 0 0,0 0 1,0 0-1,0 0 0,0-1 1,4-1-1,-2 1 5,-1 0 0,0-1 0,0 1 1,0-1-1,0 0 0,0 0 0,-1-1 0,1 1 0,0-1 0,-1 0 0,0 0 0,0 0 0,0 0 0,0 0 0,0-1 0,-1 1 0,1-1 1,-1 0-1,0 0 0,0 0 0,-1 0 0,1 0 0,-1 0 0,0 0 0,0 0 0,0-1 0,0 1 0,-1 0 0,0-1 0,0 1 1,0-1-1,0 1 0,-1 0 0,-1-8 0,-2 1 21,-2-13 18,-2 0 0,0 1 0,-14-25 0,20 45-85,0 1-1,-1-1 1,1 1-1,0-1 1,-1 1-1,1 0 0,-1 0 1,0 0-1,0 1 1,0-1-1,0 1 1,0-1-1,-6-1 1,2 1 2,0 0 0,0 1-1,0 0 1,0 0 0,-11 0 0,16 1-21,1-1-1,0 2 1,-1-1 0,1 0-1,-1 0 1,1 0 0,0 1-1,-1-1 1,1 0 0,0 1-1,-1 0 1,1-1-1,0 1 1,0 0 0,0-1-1,0 1 1,-1 0 0,1 0-1,0 0 1,0 0 0,0 0-1,1 0 1,-1 0 0,0 0-1,0 1 1,1-1-1,-1 0 1,0 0 0,0 3-1,0 1-589,0 0 0,1-1-1,0 1 1,-1 0-1,2 0 1,0 7-1,0 0-5657,-3-29 4577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2.7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1 213 8608,'7'-1'372,"0"1"1,0-1 0,0-1-1,0 1 1,0-1 0,0 0-1,-1-1 1,1 1 0,-1-1-1,1-1 1,10-7 0,-6 3-345,-1 0 1,0-1-1,-1 0 1,17-20-1,-24 25 18,1-1 1,-1 1-1,1-1 0,-1 1 0,-1-1 0,1 0 0,-1 0 0,1 0 1,-1 0-1,-1 0 0,1 0 0,-1 0 0,0 0 0,0 0 0,0 0 1,-1 0-1,-2-8 0,2 11-20,0 0 1,0 1-1,0-1 1,-1 1-1,1-1 1,-1 1-1,1 0 1,-1 0-1,1 0 1,-1-1-1,0 1 1,0 1-1,0-1 1,1 0-1,-1 0 1,0 1-1,0-1 1,-3 1-1,3-1-4,-1 1-8,0 0 0,0 0 0,0 0 0,1 0 0,-1 0 0,0 1 0,0-1 0,0 1 0,0 0 0,0-1 0,0 2 1,0-1-1,1 0 0,-6 4 0,5-4-2,1 0-7,0 0 1,0 0-1,0 0 1,1 0-1,-1 0 1,0 0-1,1 1 0,-1-1 1,1 0-1,-1 1 1,1-1-1,0 1 1,0-1-1,-2 3 1,-2 4 5,-3 1 0,5-6 6,1 0 0,-1 1 0,1-1 1,-1 1-1,1 0 0,-3 6 0,0 1 25,0 0 1,1 0-1,0 1 0,1-1 1,0 1-1,1 0 0,-2 13 1,5-19-40,-1-1 1,1 0 0,0 0 0,1 1-1,-1-1 1,1 0 0,0 0 0,0 0-1,1-1 1,-1 1 0,1 0 0,0-1-1,0 0 1,0 0 0,8 8 0,1-6-484,3-3 128,1 0 0,-1-1 1,1-1-1,0 0 1,0-1-1,30-4 0,-1-6 134,-28 3-21,69-52-1420,-8 5-5227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3.1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151 13 9504,'-19'25'196,"19"-25"-125,-1 1 0,1-1 0,-1 0 1,1 0-1,-1 1 0,1-1 0,-1 0 0,1 0 1,-1 0-1,1 1 0,-1-1 0,1 0 0,-1 0 1,1 0-1,-1 0 0,0 0 0,1 0 0,-1 0 1,1 0-1,-1 0 0,1 0 0,-1-1 0,0 1 1,1 0-1,-1 0 0,1 0 0,-1-1 0,0 1 1,-14-9 37,14 8 23,-8-4 166,3 1-41,0 1 0,-1-1 1,1 1-1,-14-4 1,18 6-211,1 1 0,-1 0 1,0-1-1,1 1 0,-1 0 0,0 0 1,1 0-1,-1 0 0,0 0 1,1 1-1,-1-1 0,1 0 0,-1 1 1,0-1-1,1 1 0,-1 0 1,1-1-1,-1 1 0,1 0 1,0 0-1,-1 0 0,1 0 0,0 0 1,0 0-1,-1 1 0,-1 1 1,3 0-10,-1 0 1,0-1-1,1 1 1,0 0 0,0 0-1,0-1 1,0 1-1,0 0 1,0 0-1,1-1 1,-1 1 0,1 0-1,0-1 1,0 1-1,2 3 1,-3-5-31,7 14 7,0 0-1,1 0 1,1-1 0,0 0 0,1-1-1,14 14 1,-10-10 60,0 1 0,18 31 0,-31-48-60,0 0 0,-1 0 0,1 0 0,-1 0 0,0 0 0,1 0 0,-1 0 0,0 1 0,1-1 1,-1 0-1,0 0 0,0 0 0,0 0 0,0 1 0,0-1 0,0 0 0,-1 0 0,1 0 0,0 0 0,0 1 0,-1-1 0,1 0 0,-1 0 1,1 0-1,-1 0 0,0 0 0,1 0 0,-1 0 0,0 0 0,1 0 0,-1 0 0,0-1 0,0 1 0,0 0 0,0 0 0,0-1 0,0 1 1,0-1-1,0 1 0,0-1 0,0 1 0,-1-1 0,1 0 0,-1 1 0,-8 2 62,0 0-1,0-1 1,0-1-1,-12 2 1,14-3-86,-20 3-2201,13-1-5781,32-4 6007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4.0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205 0 1976,'-25'24'2696,"4"-33"-68,17 9-2486,1 0 0,-1 0 0,0 0 0,1 0 1,-1 1-1,0-1 0,1 1 0,-1 0 0,0 0 0,1 0 1,0 1-1,-1-1 0,-5 5 0,4-3 8,-1 1 0,2 1 1,-1-1-1,0 0 0,1 1 0,0 0 1,-5 8-1,0 2 42,1 0-1,1 0 1,0 0 0,1 1 0,-5 20-1,8-24-77,0 0-1,1 0 0,0 0 0,1 0 0,0 0 1,1 0-1,2 17 0,-2-26-87,1 0-1,-1 0 1,1 0-1,0 0 1,0-1-1,0 1 1,0 0-1,0 0 1,1-1 0,-1 1-1,1-1 1,0 0-1,0 1 1,0-1-1,0 0 1,0 0-1,0 0 1,0 0-1,1 0 1,-1-1-1,1 1 1,-1-1 0,1 1-1,0-1 1,0 0-1,-1 0 1,1 0-1,0-1 1,0 1-1,0-1 1,0 1-1,0-1 1,0 0-1,0 0 1,5-1 0,9 0 32,-1-1 1,1-1 0,-1 0-1,0-1 1,0 0 0,0-2 0,0 0-1,16-9 1,-21 9-83,-1 0 0,0-1 1,0 0-1,-1-1 0,1 0 0,-2-1 0,1 0 1,-1 0-1,-1-1 0,0 0 0,11-19 0,-10 15-27,-5 10 20,-1-1 1,1 1 0,-1-1 0,0 1 0,0-1 0,0 0 0,-1 1 0,1-1 0,-1 0-1,0 0 1,-1 0 0,1 0 0,-1-6 0,0 11 26,0 0 1,0-1-1,0 1 1,0 0-1,0-1 1,0 1-1,0 0 1,0-1-1,0 1 0,0 0 1,-1-1-1,1 1 1,0 0-1,0-1 1,0 1-1,0 0 1,-1 0-1,1-1 0,0 1 1,0 0-1,-1 0 1,1-1-1,0 1 1,0 0-1,-1 0 1,1 0-1,0 0 0,-1-1 1,1 1-1,0 0 1,-1 0-1,1 0 1,-1 0-1,-9 6-16,-7 14 38,14-13-8,1 1-1,0-1 0,0 1 1,1-1-1,-1 1 0,2 0 1,-1-1-1,1 1 0,0 0 1,1 0-1,-1-1 0,2 1 1,1 8-1,-2-12 1,1 1 0,-1-1 0,1 0 0,0 0 0,0 0 0,0 0 0,0 0 0,1-1 0,-1 1 0,1 0 0,0-1 0,0 0 0,1 0 0,-1 0 0,1 0 0,-1-1 0,1 1 0,0-1 0,0 0 0,0 0 0,0 0 0,0-1 0,8 3 0,-3-3 17,0 1 0,0-2 0,0 1 0,0-1-1,0-1 1,0 1 0,0-2 0,-1 1 0,1-1 0,0 0 0,-1-1 0,10-4 0,-13 5 13,-1 0 1,1-1-1,-1 1 0,1-1 1,-1 0-1,0 0 1,0-1-1,0 1 0,0-1 1,-1 0-1,1 0 1,-1 0-1,0-1 0,-1 1 1,1-1-1,-1 1 1,0-1-1,0 0 0,0 0 1,0 0-1,1-9 1,-3 9-11,0-1 0,0 0-1,0 1 1,-1-1 0,0 1 0,0-1 0,0 1 0,-1-1 0,0 1 0,0 0 0,0-1 0,-1 1 0,0 0 0,0 1 0,0-1 0,0 0 0,-1 1 0,1 0 0,-1 0 0,0 0 0,-1 0 0,1 1 0,-1-1 0,-8-4 0,5 3-10,0 1 1,0-1-1,-1 2 0,1-1 1,-1 1-1,0 0 0,0 1 1,0 0-1,0 1 0,-1 0 1,1 0-1,0 1 0,-1 0 1,-14 2-1,23-2-41,0 0-1,-1 0 1,1 1-1,0-1 1,0 0-1,-1 1 1,1-1-1,0 1 1,0-1 0,0 1-1,0 0 1,0 0-1,0-1 1,0 1-1,0 0 1,0 0-1,0 0 1,0 0-1,0 0 1,0 0-1,1 0 1,-1 0-1,0 0 1,1 1 0,-1-1-1,1 0 1,0 0-1,-1 3 1,1-3-78,0 0 1,0 1-1,1-1 1,-1 0-1,0 0 1,1 0 0,-1 1-1,1-1 1,-1 0-1,1 0 1,0 0-1,-1 0 1,1 0-1,0 0 1,0 0 0,0 0-1,0 0 1,0 0-1,0-1 1,0 1-1,0 0 1,0-1-1,0 1 1,0-1 0,0 1-1,0-1 1,1 1-1,-1-1 1,2 1-1,26 6-7039,-45-12 5778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5.5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 1440,'0'0'0,"0"0"0,11-8 0,-6 6 888,-2 1-888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6.1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53 2520,'0'0'1497,"0"0"-71,0 0-309,0 0-127,0 0-196,0 0-80,0 0-115,0 0-48,1 3-167,8 24-69,0 0 1,-2 1-1,5 40 0,-1-6 189,-11-62-483,0 0 1,0 0-1,0-1 1,0 1-1,0 0 0,0 0 1,0 0-1,1 0 0,-1 0 1,0 0-1,0 0 1,0 0-1,0-1 0,0 1 1,0 0-1,0 0 1,1 0-1,-1 0 0,0 0 1,0 0-1,0 0 0,0 0 1,0 0-1,1 0 1,-1 0-1,0 0 0,0 0 1,0 0-1,0 0 1,0 0-1,1 0 0,-1 0 1,0 0-1,0 0 0,0 0 1,0 0-1,0 0 1,1 0-1,-1 0 0,0 1 1,0-1-1,0 0 1,0 0-1,0 0 0,0 0 1,0 0-1,0 0 0,1 0 1,-1 1-1,0-1 1,0 0-1,0 0 0,0 0 1,0 0-1,0 0 1,0 0-1,0 1 0,0-1 1,0 0-1,0 0 0,0 0 1,0 0-1,0 0 1,0 1-1,0-1 0,0 0 1,0 0-1,0 0 1,0 1-1,9-18 416,5-22-343,2-30 201,-14 55-229,0 0 1,1 1 0,1-1 0,0 0 0,1 1-1,0 0 1,1 0 0,12-18 0,-18 31-67,0-1 1,1 1-1,-1-1 1,1 1-1,-1-1 1,1 1 0,-1-1-1,0 1 1,1 0-1,-1-1 1,1 1-1,0 0 1,-1-1-1,1 1 1,-1 0-1,1 0 1,-1 0-1,1-1 1,0 1-1,-1 0 1,1 0-1,-1 0 1,1 0-1,0 0 1,-1 0 0,1 0-1,0 1 1,15 9-2,-13-6 0,0 0 0,0 0-1,0 1 1,-1-1 0,4 7 0,0 11 21,0 0 1,4 32 0,-8-38-149,1 0 0,0 0 1,1 0-1,1 0 0,0-1 0,10 19 1,1-14-2907,-9-11-2967,-16-21 4508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6.9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1 448 6816,'0'0'1112,"0"0"-67,3-2-385,10-7-387,0 0 0,-1-2 0,0 1 0,-1-2 0,20-24 0,-16 15-12,0-1 0,22-47 0,-33 59-190,0 0 0,-1 0 1,-1-1-1,1 1 0,-2-1 0,0 1 0,0-20 0,-1 14 153,-1 1 0,-1 0 0,0 0-1,-8-29 1,9 42-167,0-1 0,0 1 0,0 0 0,0-1 0,-1 1 0,1 0-1,0 0 1,-1 0 0,0 0 0,1 0 0,-1 0 0,0 0 0,0 0 0,0 1 0,0-1-1,-1 1 1,1 0 0,-3-2 0,3 2-45,1 1-1,-1 0 1,0 0-1,1-1 1,-1 1-1,1 0 1,-1 0-1,1 0 1,-1 1-1,1-1 1,-1 0-1,1 1 0,-1-1 1,1 1-1,-1-1 1,1 1-1,-1-1 1,1 1-1,0 0 1,-1 0-1,1 0 1,0 0-1,0 0 1,0 0-1,0 0 1,0 0-1,0 1 1,0-1-1,0 0 1,0 0-1,0 1 1,0 1-1,-5 9 18,0 1-1,1 0 0,0 0 0,1 0 1,1 0-1,-2 15 0,1 3 5,-1 51 0,8-21 90,12 71 0,2 20 175,-10 61-3200,-7-213 2869,0 0 1,0 1 0,0-1-1,-1 0 1,1 1 0,0-1 0,0 0-1,0 1 1,0-1 0,0 0-1,-1 0 1,1 1 0,0-1 0,0 0-1,0 0 1,-1 1 0,1-1-1,0 0 1,0 0 0,-1 0 0,1 0-1,0 1 1,-1-1 0,1 0-1,0 0 1,0 0 0,-1 0 0,1 0-1,0 0 1,-1 0 0,1 0-1,0 0 1,-1 0 0,1 0 0,-15 0-713,11-1-148,-14 0-5967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8.82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79 94,'-10'-22,"8"16,-2-4,0 0,0 0,0 1,-1 0,-6-9,8 22,1 0,0 0,0 0,0 0,-2 8,-2 15,1 0,1 0,-1 31,5 86,1-97,0 8,26 686,-22-698,-2-29,-1 0,-1 0,0 26,2-185,3 93,2 1,3 0,2 0,30-78,-37 114,0 1,1 0,1 0,0 1,1 0,12-13,-19 22,1 1,0 0,0 1,0-1,1 0,-1 1,1 0,-1 0,1 0,0 0,0 0,0 1,0 0,0 0,0 0,0 0,0 0,0 1,1 0,-1 0,0 0,0 0,0 1,1 0,-1 0,0 0,6 2,2 3,-1 0,0 1,0 0,0 0,0 1,-1 1,-1 0,17 19,-7-4,-1 0,25 47,-26-38,-1 1,20 63,-30-76,-1 0,-1 0,-1 0,-1 1,0-1,-3 27,0-30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7.2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1 135 7264,'20'-18'257,"-10"7"-43,1 1-1,1 0 0,0 1 0,0 1 1,1 0-1,14-7 0,-17 11-147,64-25-18,-66 26 29,2 0 0,-1 1 1,0 0-1,0 1 0,1 0 1,10 0-1,-18 2-36,1-1-1,-1 1 1,1-1-1,-1 1 1,0 0-1,1 0 1,-1 0-1,0 1 1,0-1-1,0 1 1,0-1-1,0 1 1,0-1-1,0 1 1,0 0-1,-1 0 1,1 0-1,-1 0 1,1 0-1,-1 0 1,0 1-1,0-1 1,0 0-1,0 1 1,0-1-1,0 0 1,0 4-1,2 7 178,0 1 0,-1 0 0,0 19-1,-1-22-101,0-7-133,-1 0 0,0 1 0,0-1-1,0 0 1,0 1 0,-1-1 0,-2 8 0,3-11-916,0-1-45,1-17 358,0-11-468,2-14-4138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7.6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17 111 6640,'-6'-19'320,"4"13"-109,0 1-1,0-1 0,1 0 1,0 1-1,0-1 1,0 0-1,0 0 0,1 0 1,0 1-1,1-1 1,0-7-1,0 12-178,-1 0 0,1 0 1,-1 0-1,1 0 0,0 0 0,-1 0 1,1 0-1,0 1 0,-1-1 0,1 0 0,0 0 1,0 1-1,0-1 0,0 1 0,0-1 0,0 1 1,0-1-1,0 1 0,0 0 0,0-1 0,0 1 1,0 0-1,0 0 0,0-1 0,0 1 0,0 0 1,0 0-1,0 0 0,1 1 0,-1-1 1,0 0-1,0 0 0,0 0 0,0 1 0,0-1 1,0 1-1,0-1 0,0 1 0,1 0 0,3 1-135,0 1-1,0-1 1,-1 1-1,1 0 1,-1 0 0,6 6-1,76 90-5034,-68-80 2171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29.6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386 85 3056,'0'0'976,"0"0"-72,0 0-287,0 0-97,0 0-120,0 0-3,0-2 7,-1-5-194,0 0 0,0 1 0,0-1 0,-1 1 0,0-1 0,-1 1-1,-5-12 1,7 17-168,0 0-1,0-1 1,0 1-1,0 0 1,0-1-1,0 1 1,0 0-1,0 0 0,-1 0 1,1 0-1,0 0 1,-1 1-1,1-1 1,-1 0-1,1 1 1,-1-1-1,1 0 1,-1 1-1,0 0 1,1-1-1,-1 1 0,1 0 1,-1 0-1,0 0 1,1 0-1,-1 0 1,0 0-1,1 1 1,-1-1-1,1 1 1,-1-1-1,0 1 0,1-1 1,-1 1-1,1 0 1,0 0-1,-1-1 1,1 1-1,-3 2 1,-1 1 5,1 0 0,-1 1 0,1-1 0,0 1 0,0 0 0,0 0 0,0 0 0,1 1 0,0-1 0,0 1 0,1-1 0,-1 1 0,1 0 0,0 0 0,0 7 0,0-4 12,0-1-1,1 0 0,0 1 0,0-1 1,1 1-1,1-1 0,-1 1 0,1-1 0,1 0 1,3 16-1,-4-23-44,-1 0 0,1 0 0,0 1 0,-1-1 0,1 0 0,0 0 0,-1 0 0,1 0 0,0 0-1,0 0 1,0 0 0,0 0 0,0 0 0,0 0 0,0-1 0,0 1 0,1 0 0,-1-1 0,0 1 0,0-1 0,1 1 0,0 0 0,1-1 9,0 0 0,0 0 1,-1 0-1,1 0 0,0 0 1,0 0-1,-1-1 0,1 1 1,0-1-1,3-1 1,1-1 39,1-1 1,-1 1-1,0-1 1,0 0-1,-1-1 1,11-9 0,-3 1 79,-1-2 0,14-19 0,-23 29-101,-1 0-1,0 0 1,0-1 0,0 1-1,0-1 1,-1 1 0,0-1-1,0 0 1,-1 0 0,1 0-1,-1-7 1,-1 12-40,0 1 1,1 0-1,-1 0 1,0 0-1,0 0 1,0 0-1,0 0 1,0 0-1,0 0 1,0 0-1,0 0 1,0-1-1,0 1 1,0 0-1,0 0 1,0 0-1,0 0 1,0 0-1,0 0 1,0 0-1,0 0 1,0 0-1,0 0 1,0-1-1,0 1 1,-1 0-1,1 0 1,0 0-1,0 0 1,0 0-1,0 0 1,0 0-1,0 0 1,0 0-1,0 0 1,0 0-1,0 0 1,0 0-1,0 0 1,0-1-1,0 1 1,-1 0-1,1 0 1,0 0-1,0 0 1,0 0-1,0 0 1,0 0-1,0 0 1,0 0-1,0 0 1,0 0-1,-1 0 1,1 0-1,0 0 1,0 0-1,0 0 1,0 0-1,0 0 1,0 1-1,0-1 1,0 0-1,-7 7 36,-4 11-21,1 6 26,1 0-1,2 1 1,-9 43 0,-3 82 177,6-33-64,8-86-115,-3 27 156,-25 87 1,27-127-146,0 0 1,-1-1 0,-1 1 0,-1-1-1,0-1 1,-1 0 0,-1 0-1,-24 27 1,33-42-57,-15 17 19,-1-1 0,-21 16 0,33-28-53,0-2 0,1 1 0,-1-1 0,-1 1 0,1-2-1,0 1 1,-1-1 0,1 0 0,-1 0 0,0-1 0,0 0 0,-9 1 0,15-2-12,0-1 1,0 1 0,1 0 0,-1-1-1,0 1 1,0-1 0,0 1 0,1-1 0,-1 1-1,0-1 1,1 0 0,-1 1 0,0-1-1,1 0 1,-1 0 0,1 1 0,-1-1 0,1 0-1,-1 0 1,1 0 0,0 1 0,0-1-1,-1 0 1,1 0 0,0 0 0,0 0 0,0-1-1,-2-4-134,-11-30-1160,-2-3-5321,30 79 5113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0.1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33 220 8432,'0'0'880,"0"0"-46,0 0-179,12-3 8,-4 1-607,-1 0-1,1-1 1,0 0 0,-1 0 0,0-1 0,0 0 0,0 0 0,0-1 0,0 0 0,10-10 0,-14 12-48,0-1 1,0 1-1,0-1 1,-1 0-1,1 0 1,-1 0 0,0 0-1,0 0 1,0-1-1,-1 1 1,1 0-1,-1-1 1,0 0-1,-1 1 1,1-1 0,-1 1-1,1-1 1,-2 0-1,1 1 1,-1-6-1,0 5 15,0-2 74,0 0 1,-1 0-1,0 0 0,0 0 1,-4-9-1,5 15-83,1 0 1,-1 0-1,1 0 0,-1 0 1,0 0-1,1 1 0,-1-1 1,0 0-1,0 0 1,0 0-1,1 0 0,-1 1 1,0-1-1,0 0 0,0 1 1,0-1-1,0 1 0,0-1 1,0 1-1,-1 0 1,1-1-1,0 1 0,0 0 1,0 0-1,0 0 0,0 0 1,-1 0-1,1 0 0,0 0 1,0 0-1,0 0 1,0 0-1,0 1 0,0-1 1,-1 1-1,1-1 0,0 0 1,0 1-1,0 0 0,0-1 1,0 1-1,1 0 1,-2 0-1,-5 4 24,1 0-1,1 1 1,-1-1 0,1 1 0,0 0-1,0 0 1,1 1 0,-1 0 0,2-1 0,-1 1-1,1 1 1,0-1 0,-3 12 0,0 3 10,1-1 0,1 1 0,-1 35 0,6 182 414,-2 24 162,-1-235-885,-11 91-2576,9-92-3536,9-58 4780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0.4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0 113 8248,'19'-12'331,"1"1"1,0 1-1,0 0 0,1 1 1,27-7-1,112-19 1655,-114 29-3331,1 3-1,72 2 0,-117 1 1177,0 0 0,0 0-1,1 0 1,-1 1 0,0-1 0,0 1-1,0-1 1,1 1 0,-1 0 0,0-1-1,0 1 1,0 0 0,0 0 0,0 1-1,2 1 1,8 6-3204</inkml:trace>
  <inkml:trace contextRef="#ctx0" brushRef="#br0" timeOffset="1">543 50 4848,'-4'6'249,"2"1"1,-1 0-1,1 0 1,0 0 0,0 0-1,1 0 1,0 0-1,-1 11 1,-4 26 902,5-39-1033,1 0-1,-1-1 0,1 1 0,0 0 0,0-1 0,1 1 0,-1 0 0,3 5 0,0 19-939,-3-28 22,11 1-3797,-15-3 3903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0.7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87 7000,'7'-13'153,"17"-31"1522,-22 41-1584,0 1-1,0-1 1,0 1-1,0 0 1,0 0 0,0 0-1,1 0 1,-1 0-1,1 1 1,-1-1-1,1 1 1,0 0-1,-1-1 1,5 0-1,-5 2-44,1 0-1,-1 0 0,0 0 0,1 0 0,-1 0 0,0 0 1,1 1-1,-1-1 0,0 1 0,1 0 0,-1 0 1,0 0-1,4 2 0,29 20-2916,-30-20 1743,1 2-2036,-14-11 2428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31.1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87 6008,'2'-35'1130,"0"27"-644,-2-1-1,1 0 1,-1 1 0,-1-10-1,0 23 2689,-4 28-2696,-2 121 751,-2 208 13,8-226-1825,0-98-2229,0-8-3804,2-59 5122</inkml:trace>
  <inkml:trace contextRef="#ctx0" brushRef="#br0" timeOffset="1">94 620 8520,'10'0'195,"1"-1"1,-1 1-1,1-2 0,-1 0 1,0 0-1,0-1 1,0 0-1,14-6 1,-20 7-111,1-1 0,-1 1 0,0-1 0,0 1 1,-1-1-1,1-1 0,-1 1 0,1 0 0,-1-1 1,0 0-1,0 1 0,0-1 0,-1 0 0,0-1 1,0 1-1,0 0 0,0-1 0,0 1 0,-1-1 0,2-8 1,-1-20 187,-4 31-224,0 1 1,0 0-1,0-1 0,0 1 1,0 1-1,-1-1 0,1 0 1,0 0-1,-1 1 0,-2-1 1,0 0-5,1 0 1,-1 0-1,0 1 1,0-1 0,0 1-1,1 0 1,-1 0-1,0 1 1,0 0 0,0 0-1,1 0 1,-1 0-1,0 1 1,1-1 0,-1 1-1,1 1 1,0-1 0,0 0-1,0 1 1,0 0-1,0 0 1,0 0 0,1 1-1,-1-1 1,1 1-1,0-1 1,0 1 0,1 0-1,-1 1 1,1-1-1,0 0 1,0 1 0,-2 6-1,1-2 31,0 0-1,1 0 1,0 0-1,1 0 1,0 0-1,1 0 1,0 0-1,0 0 1,1 0 0,0 0-1,0 0 1,5 16-1,-4-19-16,1-1 0,0 1 0,-1-1 1,2 1-1,-1-1 0,1 0 0,-1 0 0,1 0 0,1-1 0,-1 1 0,1-1 0,-1 0 0,1 0 1,0-1-1,1 1 0,-1-1 0,1 0 0,-1-1 0,10 4 0,-1-2 11,0 0-1,0-1 0,29 3 1,55-5-1754,-78-2 673,22 1-6641,-98 0 5771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1.2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270 47 3504,'-3'-4'1147,"0"0"-918,0 1 0,1 0 0,-1 0 0,-1-1 0,1 2 0,0-1 0,-1 0 0,1 1 0,-1-1 0,0 1 0,0 0 0,0 1 0,0-1 0,0 1 0,0-1 0,-8 0 0,8 1-97,-1 1 0,1 0 0,-1 1 0,0-1 0,1 1 0,-1 0 0,1 0 0,-1 0 0,1 0 0,0 1 0,0 0 0,-7 3 0,4 0 25,0 0 1,0 0-1,1 0 1,0 1-1,0-1 1,-7 11-1,0 1 126,2 1 0,0 1 0,1-1 0,-12 33 0,19-44-167,0 0-1,1 0 1,0 0 0,0 0-1,0 1 1,1-1 0,0 16-1,1-21-90,1 0-1,-1 1 1,0-1-1,1 0 1,0 0-1,0 1 0,-1-1 1,1 0-1,1 0 1,-1 0-1,0 0 1,0 0-1,1 0 1,-1 0-1,1-1 1,-1 1-1,1-1 0,0 1 1,0-1-1,0 1 1,0-1-1,0 0 1,0 0-1,0 0 1,0 0-1,0 0 1,1 0-1,3 0 1,-1 0 17,0 0 1,0-1 0,0 1 0,0-1 0,0 0 0,1-1 0,-1 1 0,0-1 0,10-3 0,45-18 195,-52 19-203,4-2 21,-1 0 0,-1-1 0,1-1 0,-1 1 0,0-2-1,0 1 1,-1-1 0,0-1 0,-1 0 0,0 0 0,0 0 0,-1-1-1,0 0 1,0-1 0,-2 0 0,1 1 0,-1-2 0,-1 1 0,6-21 0,-5-1 56,-6 25-51,-5 23-34,1 2-32,1 1 1,1-1 0,0 1-1,2 0 1,0 0 0,1 0 0,1 0-1,0 0 1,5 18 0,-5-29-101,1 0 1,0 0 0,1 0-1,0 0 1,7 13 0,-6-14-553,0 0 1,1 0-1,0-1 0,5 5 1,1 0-5860,-25-23 4920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1.5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54 10312,'0'-3'297,"1"-1"0,-1 0 1,1 0-1,0 1 0,0-1 1,1 1-1,-1-1 0,1 1 0,4-7 1,-6 9-223,1 0 0,0 0 0,0 0 0,0 0 0,0 1 0,0-1 0,0 0 0,0 1 0,0-1 0,0 0 0,0 1 0,0-1 0,0 1 1,0 0-1,1-1 0,-1 1 0,0 0 0,0 0 0,0 0 0,0 0 0,1 0 0,-1 0 0,0 0 0,0 0 0,0 0 0,1 0 0,-1 1 0,0-1 0,0 0 0,0 1 0,0-1 1,0 1-1,0 0 0,0-1 0,0 1 0,0 0 0,1 0 0,2 2-32,0 1-1,-1-1 1,1 1 0,-1-1-1,0 1 1,0 0 0,0 0-1,-1 1 1,1-1 0,-1 0-1,0 1 1,0 0 0,-1-1-1,1 1 1,0 8 0,2 8 79,-2 0 1,0 26-1,-1-40-74,-11 192 488,4-135-174,4 105 0,3-159-297,0 0-1,0 0 0,1 0 0,0 0 0,1 0 1,0-1-1,8 16 0,-10-23-81,0 0 0,1 0 1,-1 0-1,1 0 0,-1 0 0,1 0 0,0-1 0,-1 1 1,1 0-1,0-1 0,0 0 0,0 1 0,1-1 1,-1 0-1,3 1 0,-2-1-78,-1-1 0,1 0-1,0 1 1,0-1 0,-1 0 0,1 0 0,0-1 0,-1 1-1,1-1 1,0 1 0,0-1 0,-1 0 0,1 0 0,-1 0-1,1 0 1,3-3 0,0 1 52,10-6-2604,-1 0-4957,-36 20 5736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1.9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10 102 11384,'-9'1'2229,"47"-2"-2037,1-2 1,67-12-1,90-36-2379,-153 38 1308,28-7-4912,-166 47 4378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9.23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 0,'0'0,"0"0,0 0,-1 1,1 3,1 7,3 11,6 15,5 11,3 6,3 1,0-4,-3-7,-2-9,-5-10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3.0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157 66 5656,'0'3'1040,"0"-1"-1039,0 12 768,0-14-721,0 0-1,0 0 0,0 0 0,0 0 0,0 0 0,0 0 0,0 0 1,-1 0-1,1 0 0,0 0 0,0 0 0,0 0 0,0 0 1,0 0-1,0 0 0,0 0 0,-1 0 0,1 0 0,0 0 0,0 0 1,0 0-1,0 0 0,0 0 0,0 0 0,0 0 0,-1 0 0,1 0 1,0 0-1,0 0 0,0 0 0,0 0 0,0 0 0,0 0 1,0 0-1,0 0 0,0 0 0,0 1 0,-1-1 0,1 0 0,0 0 1,0 0-1,0 0 0,0 0 0,-1-1 888,1 1-10,-3 0-818,0 1-1,0 0 1,0-1-1,-1 1 1,1 0 0,0 1-1,0-1 1,0 0 0,1 1-1,-1 0 1,0 0 0,0 0-1,1 0 1,-1 0-1,1 0 1,0 0 0,0 1-1,0 0 1,0-1 0,0 1-1,0 0 1,1 0-1,-3 5 1,1-2-47,0 1-1,1-1 1,0 0 0,0 1 0,1 0-1,0-1 1,0 1 0,0 0-1,1 0 1,0 11 0,2-7 27,0-1-1,0 0 1,1 0 0,0 0 0,1-1 0,0 1-1,1-1 1,8 13 0,-12-19-64,1 0 1,1 0-1,-1-1 1,0 1-1,1-1 1,-1 0-1,1 1 1,0-1-1,0 0 1,0-1-1,0 1 0,0 0 1,0-1-1,0 0 1,0 0-1,0 0 1,1 0-1,-1 0 1,1-1-1,-1 1 1,0-1-1,1 0 0,-1 0 1,1 0-1,-1 0 1,1-1-1,-1 0 1,6-1-1,1-1 38,0-1 0,-1 0 0,0-1 1,1 0-1,-2 0 0,1-1 0,0 0 0,-1 0 0,-1-1 0,11-11 0,-15 14-26,0-1-1,-1 0 1,1 0-1,-1-1 1,0 1-1,-1 0 1,1-1-1,-1 1 1,0-1-1,0 1 1,-1-1-1,0 0 1,0 1-1,0-1 1,0 0-1,-1 1 1,0-1-1,0 1 1,-1-1-1,0 1 1,0 0-1,0-1 1,0 1-1,-1 0 1,-5-8-1,-5-2 28,-1-3 47,-23-22-1,30 34-91,1 0-1,-1 1 1,0 0-1,0 1 1,0 0-1,-1 0 1,-11-5-1,5 5-3,0-1 0,-1 2 1,-20-3-1,29 5-8,0 1 0,0 0 0,0 0 0,0 0 0,0 0 0,0 1 0,0 0 0,0 0 0,0 1 0,0 0 0,-6 3 0,11-5-6,0 1 0,0-1 0,0 1 0,-1-1-1,1 1 1,0 0 0,1-1 0,-1 1 0,0 0-1,0 0 1,0 0 0,0 0 0,1 0 0,-1 0-1,0 0 1,1 0 0,-1 0 0,1 0-1,-1 0 1,1 0 0,-1 0 0,1 1 0,0-1-1,0 0 1,0 0 0,-1 0 0,1 1 0,0-1-1,1 0 1,-1 0 0,0 1 0,0-1 0,0 0-1,1 0 1,-1 0 0,0 0 0,1 0 0,-1 1-1,1-1 1,1 2 0,0 0-69,1 0 1,-1 0-1,1 0 1,-1-1-1,1 1 1,0 0-1,0-1 1,0 0-1,0 0 1,1 0-1,6 3 0,5 0-395,0-1-1,1 0 1,-1-1-1,1-1 1,0 0-1,19-1 1,-31-2 384,1 1 0,-1-1 0,1 0 0,-1 0 0,1 0 1,-1 0-1,7-4 0,9-3-1421,30-8-6458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3.3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8696,'0'0'1448,"25"-2"2434,-23 3-3786,-1 0-1,0-1 1,0 1-1,1 0 0,-1-1 1,0 1-1,0 0 1,0 0-1,0 0 1,0 0-1,-1 0 0,1 0 1,0 0-1,0 1 1,-1-1-1,1 0 0,0 0 1,-1 0-1,1 1 1,0 1-1,4 33 485,-2-11-152,-1-18-361,1 6 151,0-1 0,0 1 1,-1 0-1,-1-1 0,1 27 0,-1-2 182,1-22-135,2-12 326,3-10-470,3-4-43,0 1 0,0-2 0,-1 1 0,11-20 0,-13 16-49,-1 3 13,0 1 1,0-1-1,1 1 0,0 0 1,1 1-1,0-1 0,11-9 1,-18 20-42,0-1-1,-1 0 1,1 1 0,0-1 0,-1 1 0,1-1-1,0 1 1,0 0 0,-1-1 0,1 1 0,0 0-1,0 0 1,0-1 0,-1 1 0,1 0 0,0 0-1,0 0 1,0 0 0,0 0 0,-1 0 0,1 0-1,0 0 1,0 0 0,0 1 0,0-1 0,-1 0-1,1 0 1,0 1 0,1 0 0,0 0-2,-1 1-1,1 0 1,-1-1 0,1 1-1,-1 0 1,0 0 0,0 0-1,1 0 1,-1 0-1,-1 0 1,2 2 0,2 8-34,-1 0 0,0 1 0,1 12 0,-2-15-231,-1-1 0,2 1 0,0 0-1,0 0 1,0-1 0,2 0 0,-1 0 0,9 14 0,-12-22 168,0 0 0,0 0 0,0-1-1,0 1 1,0 0 0,0 0 0,0-1 0,0 1 0,0 0-1,0-1 1,0 1 0,0-1 0,1 0 0,-1 1 0,2-1-1,13 5-2206,-2 1-5195,-32-14 5638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3.8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157 5 10848,'0'0'77,"0"0"0,0-1 0,0 1 0,0 0 0,0 0 0,-1 0 0,1 0 0,0-1 0,0 1 1,0 0-1,0 0 0,0 0 0,0 0 0,0-1 0,0 1 0,0 0 0,-1 0 0,1 0 0,0 0 0,0 0 1,0 0-1,0 0 0,0-1 0,-1 1 0,1 0 0,0 0 0,0 0 0,0 0 0,0 0 0,-1 0 1,1 0-1,0 0 0,0 0 0,0 0 0,0 0 0,-1 0 0,1 0 0,0 0 0,-8 4 114,0 0 0,1 1-1,0 0 1,0 0-1,0 1 1,0 0 0,1 0-1,0 1 1,1-1 0,-1 1-1,1 0 1,-4 9 0,-6 11 93,1 1 0,-10 30 0,22-53-236,0 0 1,1 1-1,-1-1 1,1 1-1,0 0 1,0-1-1,1 1 1,0 0-1,0-1 1,0 1-1,1 0 0,-1-1 1,2 1-1,1 7 1,-2-9-34,1-1-1,0 0 1,-1 1 0,1-1 0,0 0 0,1 0 0,-1-1-1,0 1 1,1 0 0,0-1 0,-1 0 0,1 1-1,0-1 1,0 0 0,0 0 0,1-1 0,-1 1 0,0-1-1,1 1 1,-1-1 0,1 0 0,-1 0 0,7 0-1,-1 0-64,-1-1-1,1 0 0,0 0 0,0-1 0,0 0 0,-1 0 0,1-1 0,0 0 0,11-5 1,8-5-370,37-20 0,-45 21 155,-3 2-494,-1 0 0,20-15 0,-35 23 767,-22 1 1593,30-3-1348,-1 0-1,0-1 0,13-8 1,-18 10-239,0-1 1,0 1 0,0-1 0,0 0-1,-1 0 1,1 0 0,-1 0 0,0-1 0,0 1-1,0-1 1,1-3 0,9-35 89,-6 19-32,-6 22-67,-1 0 1,1 0 0,0 0-1,0 0 1,0 0-1,-1 0 1,1 1-1,-1-1 1,1 0 0,0 0-1,-1 0 1,0 0-1,1 1 1,-1-1-1,1 0 1,-1 1 0,0-1-1,1 0 1,-1 1-1,0-1 1,0 1 0,0-1-1,1 1 1,-1-1-1,0 1 1,0-1-1,0 1 1,0 0 0,-1 0-1,-28-9 88,27 9-85,0 1-1,0-1 1,-1 1 0,1-1 0,0 1 0,0 0 0,0 0 0,0 0-1,0 1 1,0-1 0,0 1 0,1 0 0,-1 0 0,1 0-1,-1 0 1,1 0 0,-1 0 0,1 1 0,0-1 0,0 1-1,0-1 1,1 1 0,-1 0 0,1 0 0,-2 4 0,-1 0 8,0 1 1,1 0 0,0 0 0,1 1-1,0-1 1,0 0 0,1 1 0,-1 13-1,3-18 6,-1 1-1,1-1 0,0 1 0,1-1 1,-1 1-1,1-1 0,0 0 1,0 1-1,0-1 0,0 0 0,1 0 1,0-1-1,0 1 0,0-1 0,0 1 1,0-1-1,1 0 0,-1 0 0,1 0 1,0-1-1,0 1 0,6 2 0,0 0-1,0 0-1,0-1 0,1 0 0,0-1 0,0 0 0,0-1 0,0 0 1,13 1-1,-8-4-265,0 0 1,0 0 0,-1-2 0,1 0-1,-1-1 1,31-11 0,22-7-2813,-39 14-4228,-67 19 5474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4.2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6728,'0'0'1504,"0"0"-14,0 0-52,0 0-54,0 0-160,0 0-124,0 0-336,0 0-115,0 4-123,2 66 122,20 125 0,-4-76-1556,-13-83-1643,6 36-5197,-25-168 5852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0:44.5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5472,'1'2'540,"5"9"-1187,-3 6 9314,-5-7-7599,2-7-1016,0 0 1,-1-1-1,1 1 1,0-1 0,0 1-1,0 0 1,1-1-1,-1 1 1,1 0 0,-1-1-1,1 1 1,0-1-1,0 1 1,0-1 0,0 0-1,3 4 1,-3-5-32,0 0 1,-1 1 0,1-1-1,1 0 1,-1 0-1,0 0 1,0 0 0,0 0-1,0-1 1,1 1-1,-1 0 1,0-1 0,1 1-1,-1 0 1,1-1-1,-1 0 1,1 1 0,-1-1-1,1 0 1,-1 0-1,1 1 1,-1-1 0,1-1-1,-1 1 1,1 0-1,-1 0 1,1 0 0,-1-1-1,0 1 1,3-2-1,-3 2-9,0 0 0,-1 0 0,1 0 0,-1 0 0,1 0 0,-1-1-1,1 1 1,-1 0 0,1 0 0,-1 0 0,1-1 0,-1 1-1,1 0 1,-1-1 0,1 1 0,-1-1 0,1 1 0,-1 0 0,0-1-1,1 1 1,-1-1 0,0 1 0,1-1 0,-1 1 0,0-1-1,0 1 1,0-1 0,1 1 0,-1-1 0,0 1 0,0-1 0,0 0-1,0 1 1,0-1 0,0 1 0,0-1 0,0 1 0,0-1-1,0 0 1,0 1 0,-1-1 0,1 1 0,0-1 0,0 1 0,0-1-1,-1 1 1,1-1 0,0 1 0,-1-1 0,0 0 0,1 1-26,-1-1 0,1 1 0,-1-1 1,0 1-1,0-1 0,1 1 0,-1-1 1,0 1-1,0 0 0,1-1 0,-1 1 1,0 0-1,0 0 0,0-1 1,0 1-1,1 0 0,-1 0 0,0 0 1,0 0-1,0 0 0,0 0 0,1 1 1,-1-1-1,0 0 0,0 0 0,0 1 1,0-1-1,1 0 0,-1 1 0,0-1 1,0 1-1,0 0 0,-4 3-1246,-5 5-7479,10-9 8725,9-7-1963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3:02.0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25 2160,'0'0'880,"1"-3"-147,-1 2-863,4-16 2079,0 14-504,5 13-682,7 26 475,14 43 1,-30-79-1235,30 84-1060,-16-45-3901,-33-91 3737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3:02.3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6904,'0'0'849,"0"0"-18,0 0-95,0 0-94,0 0-276,0 17 195,8 30-18,24 78 1,-2-15-2895,-19-67-2633,-25-100 3767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3:03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1 6640,'0'0'1136,"0"0"-34,0 0-132,0 0-77,0 0-169,0 0-80,0 0-169,0 5-115,-1 21-85,1 0 1,6 49-1,0-23-157,24 105-2577,-28-144 1780,6 25-4879,-18-89 4214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04:33:03.7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0 173 10232,'0'0'0</inkml:trace>
  <inkml:trace contextRef="#ctx0" brushRef="#br0" timeOffset="1">10 114 3504,'0'0'0,"0"0"-1040,0 0 1040,4-12-1032,2-7 1032,5-13-336</inkml:trace>
  <inkml:trace contextRef="#ctx0" brushRef="#br0" timeOffset="2">37 25 2336,'-6'-24'8173,"6"75"-3492,0 10-4721,4 2-2158,-1-19-4798,-7-103 5272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1T07:47:13.4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1591,'0'0,"3"-6,34-76,3 2,3 1,88-118,-42 83,154-152,-154 180,4 4,3 4,138-85,-153 114,2 5,2 3,2 4,180-51,-124 56,0 7,162-8,295 24,-363 22,441 82,211 144,-345-55,250 81,46-13,-589-189,364 42,-349-83,-14-8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19.5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1,'0'0,"0"0,0 0,0 0,0 0,0 0,0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1T07:47:14.2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0,'0'3,"0"-1,1 1,-1-1,1 1,0-1,0 1,0-1,0 0,0 0,1 1,-1-1,1 0,-1 0,1 0,0-1,0 1,0 0,0-1,0 1,0-1,0 1,0-1,3 1,9 5,-1-2,28 8,-27-9,169 45,56 18,-231-65,1 1,-1 1,0-1,1 2,-2-1,1 1,0 0,-1 1,0-1,-1 1,1 1,-1-1,0 1,0 0,-1 1,0-1,-1 1,1 0,-2 1,1-1,3 13,-2-4,-1 1,-1 0,0 1,-2-1,0 0,-1 1,0-1,-2 0,0 0,-1 1,-8 24,-2-3,-2-2,-1 1,-2-2,-27 42,-91 116,-58 38,-13-4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48:23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6868 1805 8160,'0'0'1120,"0"0"-50,0 0-195,0 0-92,0 0-191,4-4-139,4-3-344,-1-1 0,0 0-1,-1 0 1,9-14 0,-14 19-61,0 0 1,-1 0-1,1 0 0,-1 0 1,0 0-1,0 0 0,0 0 1,0 0-1,-1 0 0,1 0 1,-1 0-1,0 0 0,-1-4 1,1 3 9,-1-3 14,0 1 0,0 0-1,0 0 1,-1 0 0,0 0 0,0 0 0,0 0 0,-1 1 0,0 0 0,-7-9 0,4 6 78,-84-93 723,51 63-506,-80-51 325,106 78-665,7 6 18,1 1 0,-1-1-1,0 2 1,-9-5-1,-172-66 223,165 65-262,9 4 17,1 1-1,-27-6 0,-209-40 94,129 24-105,-122-21 15,61 31-1,87 5 37,-153 2 0,-94 28-15,262-14-34,-72 9 2,-139 17-7,27-14 13,125-6-12,51-1 2,1 5 0,-86 25 0,-103 18 4,174-45-12,-485 80-75,541-84 70,-230 59-124,-83 70 37,327-125 85,-94 44-39,107-47 32,0 0 1,1 2-1,0 0 0,-21 19 0,-225 197-91,155-138 66,72-58 19,1 3 0,2 0 0,-37 51 0,-70 124-97,82-120 77,-64 67-4,13-19-7,-141 227-35,215-309 48,-43 91-1,-13 66-18,27-60 31,36-84-20,3 1-1,3 1 0,3 1 0,-18 139 0,29-118 15,4 1 0,4 0 0,17 135 0,-2-111 8,5 0 0,53 171 0,-33-154-12,31 88-7,-54-177 32,2 0-1,44 72 1,96 120 6,-118-185 3,2-1 0,62 55 1,453 389 20,-405-375 21,230 137 1,195 55-59,-497-277-39,2-4-1,167 43 1,182 6-240,123-22-30,-367-44 262,16-2-17,1-8 0,336-36 0,-436 17-48,-1-5-1,0-4 1,-2-4 0,-1-5 0,173-81 0,571-349-870,-694 359 867,165-147 0,-242 185 119,-3-2 0,86-105 0,-112 112 32,-1-2 0,-4-2 0,-3-1 0,43-101 0,-42 69 44,-5-1 1,36-174-1,-47 155 125,-6-1 0,-5 0 0,-4-146 0,-22 1 275,-59-323 1,-121-246 23,-14 146-461,-71-153-244,-113-236-1877,217 608 750,144 389-488,-31-79-3555,147 367 4072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0:27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 90 2784,'0'0'945,"0"0"-34,0 0-159,0 0-48,0 0-31,0 0-30,0 0-110,0 0-22,0 0 1,0 0-16,0 0-63,0 0-14,-2 4-82,0 1-262,1 1-1,-1-1 1,1 1 0,-1 0-1,2-1 1,-1 1 0,0 0-1,1-1 1,0 1 0,1 0-1,-1 0 1,1-1 0,0 1-1,3 6 1,-3-10 192,-1-2 45,11 0 194,33-6 520,-37 5-814,-1-1 1,1 1 0,0 0 0,-1 1 0,10 0 0,-5 0 1179,-59-14-1132,37 13-224,-1 0 0,1 1 0,0 0 0,-22 3 0,-14 1 78,33-1-91,13-2-17,1-1 0,-1 0 0,1 1 0,-1-1 0,1 0 0,-1 0 1,1 1-1,-1-1 0,1 0 0,-1 0 0,1 0 0,-1 0 0,1 1 0,-1-1 0,0 0 0,1 0 0,-1 0 0,1 0 0,-1 0 0,1 0 0,-1-1 1,0 1-1,1 0 0,-1 0 0,1 0 0,-1 0 0,1-1 0,-1 1 0,1 0 0,-1-1 0,1 1 0,-1 0 0,1-1 0,-1 1 0,1 0 0,0-1 1,-1 1-1,1-1 0,0 1 0,-1-1 0,1 1 0,0-1 0,0 1 0,-1-1 0,1 1 0,0-1 0,0 1 0,0-1 0,0 0 0,0 0 0,-1-1 44,1 2 46,0 0 0,0 0-56,43-12 34,-17 5-75,1 2-1,45-4 0,17-3-5,30-5 7,-27 6 0,42-3 0,-16 2 2,-59 3 3,116-13 16,-80 21 63,107 13 0,92 26-14,-13-1-38,105-24 19,4-33 33,81 0-49,-138 28 43,236-28 14,-509 18-83,535 7 74,-371 3-76,138 8 14,776 0 120,-1089-18-136,304-21 21,-104-10-12,178-19 45,-232 43 51,339 28 0,-471-11-100,86 22 0,-6 0 23,-61-14-98,-56-9-101,0-2 0,1 0 0,-1-2 0,1-1 0,45-2 0,-49-6-560,1-4-9577,-24 10 10296,-18 6-1947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0:52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457 85 3320,'0'0'1096,"0"0"42,0 0 172,0 0 51,0 0 38,0 0-83,-1-3-511,-1-4-481,-1 0 1,0-1 0,-1 1-1,0 1 1,-5-9-1,6 12-253,1 1 1,0-1-1,-1 1 1,0 0-1,1-1 0,-1 1 1,0 0-1,0 0 1,0 1-1,0-1 0,-1 1 1,1-1-1,0 1 0,-1 0 1,-3 0-1,1 0-54,0 1 0,0 0 0,0 0-1,1 0 1,-1 1 0,0 0 0,0 0 0,0 0 0,0 1-1,1 0 1,-1 0 0,1 0 0,-1 1 0,1 0-1,0 0 1,0 0 0,0 1 0,1-1 0,-8 8-1,5-4 4,1 0-1,0 0 0,0 1 1,0-1-1,1 1 0,0 0 1,1 1-1,0-1 0,0 1 1,1 0-1,-4 17 0,6-22-12,0 0 0,1 0 0,0 0 0,0 0 0,0-1 0,0 1 0,1 0 0,-1 0 0,1 0 0,0 0 0,0 0 0,1-1 0,-1 1 0,1 0 0,0-1 0,0 0 0,0 1 0,0-1 0,0 0 0,1 0 0,-1 0 0,1 0 0,0 0 0,5 3 0,7 4 44,0-1 1,0 0-1,1-1 1,23 9-1,-20-10 46,25 16 1,-39-21-47,0 1 1,-1 1-1,1-1 0,-1 1 1,0-1-1,0 1 1,0 0-1,-1 1 0,1-1 1,2 6-1,-5-7-21,0-1 0,0 1 0,0-1 0,0 1 0,-1 0-1,1 0 1,-1-1 0,0 1 0,1 0 0,-1 0 0,-1 0 0,1-1 0,0 1-1,-1 0 1,1 0 0,-1-1 0,0 1 0,0 0 0,0-1 0,0 1 0,-3 4-1,-5 9 86,0-1-1,-1 0 1,-1 0-1,0-1 0,-1-1 1,0 0-1,-1 0 0,-1-1 1,0-1-1,0 0 0,-1-1 1,-25 12-1,23-13-169,-1-2-1,-29 9 1,39-14-135,0 0 1,1-1-1,-1 0 1,0-1-1,1 0 1,-1 0-1,0 0 1,1-1-1,-15-4 1,-28-10-2011,15 6-5535,82 22 5809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0:53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79 6816,'-3'9'304,"1"0"0,1 0 1,-1 1-1,1-1 0,1 0 1,0 0-1,0 0 0,1 1 0,0-1 1,4 13-1,-5-19-255,1 0-1,0 0 1,0 0-1,0-1 1,0 1-1,0-1 1,0 1-1,1-1 1,-1 1-1,1-1 1,0 0 0,-1 1-1,1-1 1,0 0-1,1 0 1,-1-1-1,0 1 1,0 0-1,1-1 1,-1 1-1,1-1 1,-1 0-1,1 0 1,0 0 0,-1 0-1,1 0 1,0-1-1,0 1 1,0-1-1,-1 1 1,1-1-1,0 0 1,0 0-1,0-1 1,0 1 0,-1-1-1,5 0 1,-3-1-1,1 0 0,-1 0 1,1 0-1,-1-1 0,0 0 1,0 1-1,-1-1 1,1-1-1,0 1 0,-1-1 1,0 1-1,0-1 0,0 0 1,0 0-1,4-8 0,0-2 101,0 1 0,-1-1-1,7-27 1,-12 38-89,-1-1 1,1 1-1,-1-1 0,0 1 1,0 0-1,0-1 1,-1 1-1,1-1 1,-1 1-1,0-1 1,0 1-1,0 0 1,0 0-1,-1-1 0,1 1 1,-1 0-1,0 0 1,0 0-1,0 1 1,0-1-1,0 0 1,-1 1-1,1-1 1,-4-1-1,3 1 25,-1 0 0,1 0-1,-1 1 1,0 0 0,1 0 0,-1 0 0,0 0-1,0 0 1,-1 1 0,1 0 0,0 0 0,0 0-1,-1 0 1,1 1 0,-1-1 0,1 1 0,0 0-1,-8 2 1,4 0 13,-1 0 0,1 0 0,0 1 0,0 1 0,0-1 0,1 1 0,-1 1 0,1-1 0,0 1 0,-12 12-1,10-8-407,1 1-1,0 0 0,1 1 0,0-1 0,0 2 1,1-1-1,-5 17 0,1-6-7896,23-52 6189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47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36 3320,'0'0'648,"0"0"11,0 0 43,0 0-26,0 0-168,0 0-27,0 0 46,0 0 25,0 0 39,0 0-11,0 0-79,0 0-10,-7-25 607,7 24-1073,-1 1-1,1-1 1,0 1-1,-1-1 1,1 0-1,0 1 1,-1-1-1,1 1 1,0-1-1,-1 1 1,1 0-1,-1-1 1,1 1-1,-1-1 1,1 1-1,-1 0 1,1-1-1,-1 1 1,0 0-1,1 0 1,-1-1-1,1 1 1,-1 0-1,0 0 1,1 0-1,-1 0 0,0 0 1,1 0-1,-2 0 1,1 0 18,-1 1-1,1-1 1,-1 1 0,1 0 0,-1-1-1,1 1 1,0 0 0,-1 0 0,1 0-1,0 0 1,-2 2 0,-26 34 509,28-36-530,-5 9 118,-11 15 340,-24 47 0,38-64-392,-1-1 0,2 1 0,-1 0 0,1 0 0,0 0 0,0 0 0,1 0 0,0 1 0,1-1 0,0 0 0,1 12 0,0-18-65,-1 1 0,0-1 0,1 0 1,-1 0-1,1 0 0,-1 0 0,1 0 0,0 0 1,0 0-1,0 0 0,0 0 0,1 0 1,-1-1-1,0 1 0,1 0 0,-1-1 1,1 1-1,-1-1 0,1 0 0,0 1 1,0-1-1,-1 0 0,1 0 0,0 0 1,0 0-1,0 0 0,0-1 0,0 1 1,1-1-1,-1 1 0,0-1 0,0 0 1,0 0-1,0 0 0,1 0 0,-1 0 1,0 0-1,4-1 0,4-1 17,-1-1 0,1 0 1,-1 0-1,1-1 0,-1 0 0,0 0 0,9-7 1,23-16 136,-1 2-2902,-15 8-4807,-59 39 5680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47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 13984,'10'-11'-28,"-7"7"34,-1 0 0,2 0 0,-1 1 0,0-1 0,7-4 0,-10 8 354,0 0 34,-1 422 404,1-411-750,0 18 208,1 1-1,9 47 0,-10-76-251,0-1-1,0 0 1,0 1 0,0-1-1,0 0 1,0 1-1,0-1 1,0 0-1,0 1 1,0-1 0,0 0-1,0 1 1,0-1-1,0 0 1,0 1 0,0-1-1,1 0 1,-1 1-1,0-1 1,0 0-1,0 0 1,1 1 0,-1-1-1,0 0 1,0 0-1,1 1 1,-1-1 0,0 0-1,1 0 1,-1 0-1,0 0 1,0 1 0,1-1-1,-1 0 1,0 0-1,1 0 1,-1 0-1,0 0 1,1 0 0,-1 0-1,0 0 1,1 0-1,11-14 147,5-24 8,-17 38-159,30-99 326,-23 72-116,1 0 0,1 1 0,23-47-1,-32 72-202,0 0 0,1 1 0,-1-1 0,0 0 0,1 0 0,-1 1 0,0-1 0,1 0 0,-1 1 0,1-1-1,-1 0 1,1 1 0,-1-1 0,1 1 0,0-1 0,-1 1 0,1-1 0,0 1 0,-1-1 0,1 1 0,0 0 0,0-1-1,-1 1 1,1 0 0,0-1 0,0 1 0,-1 0 0,1 0 0,0 0 0,0 0 0,0 0 0,-1 0 0,1 0 0,0 0-1,0 0 1,0 0 0,-1 1 0,1-1 0,0 0 0,0 0 0,0 1 0,-1-1 0,1 1 0,0-1 0,-1 0-1,1 1 1,0 0 0,-1-1 0,1 1 0,-1-1 0,2 2 0,0 1 12,1 1-1,-1-1 1,0 1 0,0-1-1,0 1 1,0 0 0,-1 0-1,2 6 1,2 19 159,-1 0 0,0 40 0,-4-39-1173,2 0 0,2 0 0,6 30 0,-5-42-6999,-11-42 6029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48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87 167 7712,'0'0'1385,"0"0"-61,0 0-264,0 0-113,2-1-207,6-6-488,0-1 0,0 0-1,-1-1 1,0 1 0,8-13 0,-12 15-196,0 1-1,0-1 1,-1 0-1,0 0 1,0 0 0,0 0-1,-1 0 1,0-1-1,0 1 1,0-10-1,-1 15-17,0 0-1,0-1 0,-1 1 1,1 0-1,0 0 1,-1 0-1,1-1 0,-1 1 1,1 0-1,-1 0 0,0 0 1,1 0-1,-1 0 1,0 0-1,0 0 0,0 0 1,0 0-1,0 0 1,0 1-1,0-1 0,0 0 1,0 0-1,0 1 1,0-1-1,0 1 0,0-1 1,-1 1-1,1 0 1,-2-1-1,1 1 11,-1-1 0,1 1-1,0-1 1,0 1 0,-1 0 0,1 0 0,0 0-1,0 0 1,-1 1 0,1-1 0,0 1 0,0-1-1,-1 1 1,1 0 0,-3 1 0,-2 3 52,1 0 0,0 1 0,0-1 0,0 1-1,1 0 1,0 1 0,0-1 0,0 1 0,1 0 0,0 0 0,-4 10 0,0 3 145,2 1 0,-8 35 0,13-51-188,0 1 0,0 0 0,1-1 0,0 1 1,0 0-1,0 0 0,1-1 0,0 1 0,0 0 0,2 7 0,0-5 2,-2-6-22,0 1 0,0 0 0,1 0 0,-1 0 0,1-1 0,0 1 1,0-1-1,0 1 0,0-1 0,0 0 0,1 0 0,-1 0 0,1 0 0,-1 0 0,1-1 0,0 1 0,4 1 0,-3-1-16,-3-1-21,1 0-1,-1 0 1,1-1 0,-1 1-1,1 0 1,0-1 0,-1 0-1,1 1 1,0-1 0,-1 0-1,1 0 1,0 0 0,-1 0-1,1 0 1,0 0-1,-1 0 1,3-1 0,3 0-1,7-2 104,21-2-3187,1 2-6460,-84 7 7190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48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50 10672,'0'0'1473,"-1"2"-241,-51 130 2790,45-114-3867,3-4 4,0 0 0,1 0 0,-3 24 0,4-24-126,2-12-25,0 0-1,-1-1 1,1 1-1,0 0 1,0 0-1,0-1 1,0 1-1,0 0 0,0-1 1,0 1-1,1 0 1,-1-1-1,1 1 1,-1 0-1,1-1 1,0 1-1,0-1 0,1 3 1,1 2 10,11 15-10,-13-21-13,0 1 0,0 0-1,0 0 1,1-1 0,-1 1-1,0 0 1,1-1 0,-1 1-1,0-1 1,1 0 0,-1 1-1,1-1 1,-1 0 0,1 0-1,-1 0 1,0 0 0,1 0-1,-1 0 1,1-1 0,-1 1-1,0 0 1,1-1-1,-1 1 1,1-1 0,-1 1-1,0-1 1,3-1 0,-3 2-38,6-4-135,1 0 0,-1-1 0,0 1-1,0-1 1,0-1 0,9-8 0,-7 5-19,1 1-181,-1-1-1,0 0 1,-1-1-1,0 1 1,12-20-1,-11 14 261,43-66-604,-29 41-802,36-57-6596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49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47 10312,'0'-2'1800,"-8"-41"3117,8 41-4129,-1 3-660,0 0-1,0 1 1,1-1 0,-1 0 0,1 1 0,-1-1 0,1 0-1,-1 1 1,1-1 0,0 1 0,-1-1 0,1 0-1,0 2 1,0-1-72,-17 150 968,13-96-855,-10 133-141,10-115-718,4-31 425,0 22-3265,0-15-5206,0-117 6602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5:20.07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687 0,'0'0,"-11"1,6 2,-1-1,1 0,0 1,0 0,0 0,0 1,1-1,0 1,-1 0,1 0,0 1,-5 7,1 0,0 0,1 0,-10 27,13-31,1 0,1 0,0 1,0-1,0 1,1-1,0 16,1-21,1 1,-1-1,1 1,0-1,0 0,0 1,0-1,0 0,1 1,-1-1,1 0,0 0,0 0,0 0,1-1,-1 1,0-1,1 1,0-1,0 0,3 3,10 2,-1 0,1-1,0-1,23 5,-19-5,-1 0,0 1,34 16,-48-19,-1-1,0 1,0 0,0 0,-1 0,1 0,-1 1,0-1,1 1,-2 0,1 0,0 0,-1 0,0 0,0 1,0-1,0 1,-1-1,0 1,2 7,-3-6,0-1,0 0,0 0,0 0,-1 0,0 0,0 0,0 0,-1 0,1 0,-1 0,0 0,-1-1,1 1,-1-1,0 0,0 0,0 0,-1 0,1 0,-1-1,-6 5,-5 3,-2 0,0-1,0-1,-32 12,-385 117,313-104,-27 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55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89 115 2336,'0'-2'856,"19"-43"1260,-12 32-149,-1-1-1,8-26 1,-17 41-1785,0 0 1,0 1 0,1-1 0,-1 1 0,1 0 0,-1 0-1,-3 4 1,-13 15 149,1 2 0,1 1-1,1 0 1,-23 47 0,43-74-242,0 1 1,0 0-1,0 0 0,0 0 1,1 1-1,-1-1 0,1 1 1,-1 0-1,1 0 0,-1 1 1,1-1-1,0 1 0,-1 0 1,1 0-1,0 1 0,8 1 1,76 34-1106,-51-17-7362,-71-35 6456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2:59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74 5472,'-1'-2'1280,"-2"-14"-41,2 11-802,0 0-1,0 0 1,-1 0-1,1 0 1,-1 0 0,0 0-1,-1 0 1,1 0-1,-5-6 1,6 12-375,0-1 0,0 1-1,1-1 1,-1 1 0,0 0 0,1-1 0,-1 1 0,0 0 0,1 0-1,-1-1 1,1 1 0,0 0 0,-1 0 0,1 0 0,-1 0-1,1-1 1,0 1 0,0 0 0,0 0 0,-1 1 0,-4 54 562,2 72 1,5-52-266,-1-53-213,0 15 172,2 0-1,12 60 0,-15-98-307,0 1 0,0-1 0,0 0 0,0 1 0,0-1 0,0 1 0,0-1 0,0 0 0,0 1 0,0-1 0,0 0 0,0 1 0,0-1 0,0 0 0,1 1 1,-1-1-1,0 0 0,0 1 0,0-1 0,1 0 0,-1 1 0,0-1 0,0 0 0,1 0 0,-1 1 0,0-1 0,0 0 0,1 0 0,-1 0 0,0 1 0,1-1 0,-1 0 0,0 0 0,1 0 0,-1 0 0,0 0 0,1 0 0,-1 0 0,0 0 0,1 1 0,-1-1 0,1 0 0,-1-1 0,0 1 0,1 0 0,-1 0 0,0 0 0,1 0 0,-1 0 0,0 0 0,1 0 0,-1 0 0,0-1 0,1 1 0,-1 0 0,0 0 0,1 0 0,-1-1 0,0 1 0,0 0 0,1 0 0,-1-1 1,0 1-1,0 0 0,0-1 0,1 1 0,-1 0 0,0-1 0,0 1 0,16-28 229,-16 26-212,49-109 305,-46 101-315,1 1 0,1 0 0,0 0 1,0 0-1,0 0 0,13-13 0,-15 18 0,-1 2-8,-1 0 0,1 0 0,-1 1-1,1-1 1,0 0 0,-1 1 0,1-1-1,0 1 1,0 0 0,0 0 0,0 0-1,3-1 1,-5 2-5,1 0 1,0-1-1,-1 1 0,1 0 1,-1 0-1,1 0 1,0 1-1,-1-1 0,1 0 1,-1 0-1,1 0 0,0 0 1,-1 0-1,1 1 0,-1-1 1,1 0-1,-1 1 0,1-1 1,-1 0-1,1 1 1,0 0-1,0 0 13,0 1 0,1-1 0,-1 1 0,0-1 0,0 1 0,-1 0 0,1 0 0,0-1 0,-1 1-1,2 3 1,0 6 53,0 1 0,-1 0 0,0-1 0,0 1 0,-2 0-1,1-1 1,-1 1 0,-4 14 0,2-10 21,-2 0 0,1 0 0,-2 0 0,-13 25 0,17-36-62,-1-1 0,1 0-1,-1 0 1,0 0-1,0 0 1,0-1-1,0 1 1,-1-1 0,1 0-1,-1 0 1,0 0-1,0 0 1,-8 3-1,11-5-75,-1 0 0,0 0 0,1 0 0,-1-1 0,0 1-1,1 0 1,-1-1 0,0 0 0,0 1 0,1-1 0,-1 0-1,0 0 1,0 0 0,0 0 0,1 0 0,-1-1 0,0 1-1,0 0 1,0-1 0,1 1 0,-1-1 0,0 0 0,1 1-1,-1-1 1,1 0 0,-1 0 0,1 0 0,-1 0 0,1-1-1,0 1 1,-2-2 0,-3-2-2634,-6-5-5564,28 23 6225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0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154 137 7352,'0'0'1257,"0"0"-17,0 0-88,1-3-207,0-10-381,1 1-1,-1-1 0,-2-17 0,1 25-463,-1 1 0,0-1-1,0 1 1,0 0 0,0 0 0,0-1-1,-1 1 1,0 0 0,0 0 0,0 1-1,-1-1 1,1 0 0,-5-4 0,6 7-70,0 1 1,-1-1 0,1 1 0,0-1 0,-1 1 0,1 0 0,-1-1 0,1 1 0,0 0 0,-1 0 0,1 0 0,-1 0 0,1 0-1,-1 1 1,1-1 0,0 0 0,-1 1 0,1-1 0,0 1 0,-1-1 0,1 1 0,0-1 0,0 1 0,-1 0 0,0 1 0,-7 7 19,1 1 1,0-1-1,1 2 1,0-1 0,1 1-1,0 0 1,0 0 0,-5 18-1,10-27-48,-5 14 59,1-1 0,1 1-1,0-1 1,1 1-1,-2 24 1,5-39-52,0-1 1,0 1-1,0-1 0,0 1 1,0 0-1,1-1 1,-1 1-1,0-1 1,0 1-1,0-1 0,0 1 1,1-1-1,-1 1 1,0-1-1,0 1 1,1-1-1,-1 0 0,0 1 1,1-1-1,-1 1 1,0-1-1,1 0 0,-1 1 1,1-1-1,-1 0 1,1 0-1,-1 1 1,1-1-1,-1 0 0,1 0 1,-1 1-1,1-1 1,-1 0-1,1 0 0,-1 0 1,1 0-1,-1 0 1,1 0-1,-1 0 1,1 0-1,-1 0 0,2 0 1,19-9 245,-14 3-216,-1 0 1,1 0 0,-1 0 0,0-1-1,0 0 1,-1 0 0,0-1-1,5-8 1,27-68 466,-31 71-405,-6 12 7,3 46 348,-3-37-523,1-1-1,1 1 1,-1-1 0,1 0 0,4 9-1,6 12-3249,-4-9-5062,-19-45 6342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3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27 3592,'0'0'808,"0"0"75,0 0 299,0 0 59,0 0-82,-2-25 2264,1 25-3349,-1 0 1,0-1-1,1 1 0,-1 0 1,0 0-1,0 0 1,1 0-1,-1 0 1,0 0-1,1 1 0,-1-1 1,0 1-1,1-1 1,-1 1-1,0-1 1,1 1-1,-1 0 1,1 0-1,-1 0 0,1 0 1,0 0-1,-1 0 1,1 0-1,0 0 1,0 1-1,0-1 0,0 0 1,0 1-1,-1 1 1,-4 4 98,1 1 0,0 0 0,1 0 0,0 0 0,-4 12 1,4-9-55,1 0 1,0 1-1,0-1 1,1 1-1,1 0 1,0 0-1,1 13 0,0-23-110,0-1 0,0 1-1,1-1 1,-1 1-1,0-1 1,1 1-1,0-1 1,-1 1-1,1-1 1,0 0-1,-1 1 1,1-1 0,0 0-1,0 0 1,0 1-1,0-1 1,0 0-1,0 0 1,1 0-1,-1 0 1,0-1-1,1 1 1,-1 0-1,0 0 1,1-1 0,-1 1-1,1-1 1,-1 1-1,1-1 1,-1 0-1,1 1 1,-1-1-1,1 0 1,-1 0-1,1 0 1,-1 0-1,1 0 1,-1-1 0,3 1-1,6-2-158,-1 0-1,1-1 1,-1 0 0,14-6-1,-18 7 23,51-22-2352,-15 7-4669,-95 39 5393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3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27 7176,'0'0'1416,"0"0"-14,0 0-51,0-3-232,0-20 965,-2 41-1026,0 40-679,2-6-148,3 213 278,-3-236-671,8 84-681,5-29-2287,-7-45-3444,-14-91 4966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3.9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 25 8160,'4'-24'6720,"-6"23"-6654,0 1 0,0 0 0,0 0 0,1 0 0,-1 0 0,0 1 0,0-1 0,0 0 0,1 1 0,-1-1 0,-3 2 0,-1 1-25,-1 0 1,1 1 0,-1-1 0,1 1 0,0 1 0,0-1 0,1 1 0,0 0 0,-1 1 0,2-1-1,-1 1 1,1 0 0,-8 12 0,12-16-11,-1 0 1,1 0-1,-1 0 0,1 0 0,0 0 1,0 0-1,0 0 0,0 0 0,0 0 0,1 0 1,-1 0-1,0 0 0,1-1 0,0 1 1,-1 0-1,1 0 0,1 2 0,0-1 10,-2-2-20,1 0 1,-1 0-1,1 0 0,-1 0 1,1 0-1,0-1 1,0 1-1,-1 0 0,1 0 1,0 0-1,0-1 1,0 1-1,0-1 0,0 1 1,0 0-1,0-1 0,0 0 1,2 1-1,2 1 33,3 2 3,1-1 0,-1 0 1,1-1-1,0 0 0,0 0 0,0-1 1,0 0-1,0 0 0,13-2 0,-4 1-32,-3 1 114,1-1 1,0-1-1,20-3 0,33-5-2973,-7 3-5706,-144 14 6431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4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161 141 3768,'0'0'1232,"0"0"-16,0-11 882,1 3-1554,-1 0 0,0 0 0,-1 0-1,0-1 1,-3-10 0,4 17-431,-1-1 1,0 0-1,0 1 0,0-1 1,-1 1-1,1 0 1,-1-1-1,1 1 0,-1 0 1,0 0-1,1 0 1,-1 0-1,0 0 0,0 0 1,-1 1-1,1-1 1,0 1-1,-1-1 1,-3-1-1,4 3-70,0-1 0,0 0-1,0 1 1,-1-1 0,1 1 0,0 0-1,0 0 1,0 0 0,-1 0 0,1 0 0,0 0-1,0 1 1,0-1 0,0 1 0,0 0 0,-1-1-1,1 1 1,0 0 0,0 0 0,1 0 0,-1 0-1,0 1 1,0-1 0,0 0 0,1 1 0,-1-1-1,-1 3 1,-2 2 44,0 0-1,1 1 1,0-1-1,0 1 1,0 0-1,1 0 1,-5 15 0,2-2 58,1 0 0,1 0 1,0 0-1,0 25 0,4-40-109,0 1 0,1-1 0,0 0 0,0 1 0,2 7 1,-2-11-24,0-1 1,0 1 0,0 0 0,0 0 0,0-1 0,0 1 0,0-1 0,0 1 0,1-1 0,-1 1 0,0-1 0,1 0 0,-1 0 0,1 1 0,2 0 0,-1-1 17,-1-1-1,0 1 0,1-1 1,-1 0-1,0 0 0,0 0 1,1 0-1,-1 0 1,0 0-1,1-1 0,-1 1 1,0-1-1,0 0 1,0 1-1,1-1 0,2-2 1,-3 2 0,4-1 5,0-1 1,0 0-1,-1-1 0,1 1 1,-1-1-1,0 0 0,9-9 0,-7 6-9,-2 3 4,0-1-1,-1 0 0,1 0 1,-1 0-1,0 0 0,0-1 0,-1 0 1,3-6-1,-1 3 5,-2 3 4,0 0 0,-1 1 0,1-1 0,-1 0-1,-1-1 1,1 1 0,-1 0 0,-1 0 0,1-9-1,0 6-14,0 4 0,-1-1-1,1 1 1,-1 0 0,-1 0-1,1 0 1,-1 0-1,1-1 1,-1 1-1,-1 0 1,1 0-1,-1 1 1,0-1-1,-4-8 1,5 11-11,0-1 0,-1 1 0,1 0 0,0 0 0,-1 1 0,1-1 0,-1 0 0,0 0 0,1 1 1,-1-1-1,0 1 0,0-1 0,0 1 0,0 0 0,0 0 0,0 0 0,-1 0 0,1 0 0,0 0 0,-3 0 0,2 1 9,0-1 0,0 1-1,0 0 1,0 0-1,0 1 1,0-1 0,1 1-1,-1-1 1,0 1 0,0 0-1,0 0 1,1 0-1,-1 1 1,0-1 0,1 0-1,-5 4 1,-1 3-708,1-1 1,-1 2 0,-10 15 0,15-20 157,-11 15-8237,33-44 6612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5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 6640,'0'0'1313,"0"0"-22,0 0-111,0 0-74,0 0-179,0 0-99,0 0-232,10 11 299,-7 7-627,-1-1 0,-1 1 1,0 0-1,-3 22 1,0 11 430,4-35-140,4-12-173,-4-4-358,-1-1 1,1 1 0,-1-1 0,0 0 0,1 0 0,-1 1 0,0-1-1,0 0 1,1 0 0,-1 0 0,0 0 0,0 0 0,1-2-1,28-40 381,-7-7-302,-17 36-83,0 0 1,1 1-1,0 0 0,1 0 1,10-12-1,-18 25-23,0-1 0,0 1 0,1 0 0,-1-1 0,0 1 0,0 0 0,1-1-1,-1 1 1,0 0 0,1-1 0,-1 1 0,0 0 0,1 0 0,-1 0 0,1-1-1,-1 1 1,0 0 0,1 0 0,-1 0 0,1 0 0,-1 0 0,0 0 0,1 0-1,-1 0 1,1 0 0,-1 0 0,1 0 0,-1 0 0,0 0 0,1 0-1,-1 0 1,1 0 0,7 14 23,-1 28 42,-6-38-53,0 12-187,5 31 420,0-4-3279,-3-18-5628,-8-58 6532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8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62 2160,'0'0'1593,"0"0"-35,0 0-164,1-2-262,1 1-806,3-4 275,0 1 0,-1-1 0,1 1 0,-1-1 0,0 0 0,-1-1 0,1 1 0,2-6 0,-6 10-566,0 1 0,0 0 1,0-1-1,0 1 1,-1 0-1,1 0 1,0-1-1,0 1 1,0 0-1,0-1 1,0 1-1,0 0 0,0 0 1,-1-1-1,1 1 1,0 0-1,0 0 1,0-1-1,-1 1 1,1 0-1,0 0 1,0-1-1,-1 1 0,1 0 1,0 0-1,0 0 1,-1 0-1,1 0 1,0-1-1,0 1 1,-1 0-1,1 0 1,0 0-1,-1 0 0,1 0 1,0 0-1,-1 0 1,0 0-1,-12-1 731,9 2-659,0 0 0,0 0 0,0 1 0,0-1 0,0 1 0,0 0 0,0 0 0,0 0 1,1 0-1,-1 1 0,1 0 0,0-1 0,0 1 0,0 1 0,-3 3 0,-6 8 387,-20 33-1,22-32-434,6-10 28,1 1 0,-1-1 0,1 0 0,-3 12 0,3-11-48,3-5-19,-1-1 0,1 1 0,-1-1-1,1 0 1,-1 1 0,1-1 0,0 1 0,0-1 0,0 1 0,-1-1 0,1 1 0,1-1 0,-1 1 0,0-1 0,0 1 0,1-1-1,-1 1 1,0-1 0,1 0 0,0 1 0,-1-1 0,1 1 0,0-1 0,0 1 0,1 0-4,0-1 1,0 0-1,0 1 1,-1-1-1,1 0 1,0 0-1,0 0 1,1 0-1,-1-1 1,0 1-1,0-1 1,0 1-1,0-1 1,3 0-1,5 1-79,1-1 0,-1-1 0,0 0 0,15-3 0,6-2-6379,-17 5 1531,-13 1 4478,-41 6-1764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09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79 164 3320,'0'0'1049,"0"0"23,0 0 71,13-9 930,-9 6-1885,12-11 874,25-26 0,-38 37-885,1-1 0,-1 0 0,0 0 0,0 0 0,0-1 0,-1 1 1,0-1-1,0 1 0,0-1 0,0 0 0,-1 0 0,1 0 0,0-8 0,-2 11-119,0 1 1,-1 0-1,1 0 1,0 0-1,-1-1 1,1 1 0,-1 0-1,1 0 1,-1 0-1,0 0 1,1 0 0,-1 0-1,0 0 1,0 0-1,0 0 1,0 1-1,1-1 1,-1 0 0,0 0-1,0 1 1,-1-1-1,1 0 1,0 1-1,0-1 1,0 1 0,0 0-1,0-1 1,-1 1-1,1 0 1,-2-1-1,-30-1 373,33 2-431,-3 1 69,0 0-1,0 0 1,0 0 0,-1 0-1,1 1 1,0-1-1,1 1 1,-1 0-1,0-1 1,0 1 0,1 1-1,-1-1 1,-2 3-1,1-1 11,-2 2 41,0 0 0,0 0 0,1 1 0,0 0 0,0 0 1,-7 15-1,5-10-44,3-6 16,1 0 1,-1 1-1,1 0 0,1-1 1,-1 1-1,1 1 0,-2 10 1,2-10-32,2-6-35,0 0 0,-1-1 0,1 1-1,0 0 1,0-1 0,0 1 0,0-1 0,1 1-1,-1 0 1,0-1 0,1 1 0,-1 0 0,1-1-1,0 1 1,-1-1 0,1 1 0,0-1 0,0 0-1,0 1 1,0-1 0,0 0 0,0 1 0,0-1-1,0 0 1,2 1 0,-2-1 4,9 2 250,21 0-270,-1-3-1,1 0 0,0-2 1,0-1-1,35-9 0,-31 6-2838,34-6-6208,-160 28 6816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7:37.82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70 521,'-33'-12,"29"8,0 1,0-1,1 0,-1 0,1 0,1 0,-1 0,1 0,0 0,1-1,-1 1,2 0,-1-1,1 1,-1 0,2-1,-1 1,1 0,2-6,3-7,0 1,2-1,17-23,-12 21,2 0,2 0,0 1,2 1,1 0,1 0,1 1,2 1,0 0,1 2,2-1,52-19,-43 21,0 1,1 0,0 2,1 1,1 1,0 1,1 2,-1 0,1 1,56 1,-31 6,-1 1,0 1,-1 3,75 16,-63-11,1-2,100 8,-78-15,0-2,1-3,125-11,-164 6,0-2,0-2,-1-2,-1-1,-1-2,81-27,-111 29,-25 10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2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198 89 7000,'0'0'1440,"0"0"-78,0 0-308,0 0-142,3-10 237,-2 8-1112,1-4 89,-1 0 1,1 0 0,-1 0-1,1-11 1,-2 16-103,0-1 0,0 1 1,0 0-1,0-1 1,-1 1-1,1-1 0,0 1 1,-1 0-1,1-1 0,-1 1 1,1 0-1,-1-1 0,1 1 1,-1 0-1,0 0 1,0-1-1,0 1 0,0 0 1,0 0-1,0 0 0,0 0 1,0 0-1,0 1 0,0-1 1,0 0-1,-1 0 1,-1 0-1,0 0 3,0 1 1,1-1-1,-1 1 1,0 0-1,0-1 1,1 2-1,-1-1 1,0 0 0,0 0-1,1 1 1,-1-1-1,0 1 1,1 0-1,-1 0 1,1 0-1,-1 0 1,1 1-1,-1-1 1,1 1-1,-4 2 1,-3 3 60,1 1-1,0-1 1,-9 11 0,15-15-96,-8 9 136,1 0 0,0 0 0,-10 20 1,12-20-91,3-4 9,0-1 1,0 1-1,1 0 0,-1 0 1,2 0-1,-4 15 1,4-13-11,1-8-18,1-1 1,0 1-1,-1 0 0,1-1 0,0 1 1,0 0-1,0 0 0,0-1 0,0 1 1,0 0-1,1 0 0,-1-1 0,0 1 1,1 0-1,-1-1 0,1 1 0,0-1 0,0 1 1,-1 0-1,1-1 0,0 0 0,0 1 1,2 1-1,-3-3-6,1 1 7,0-1 1,-1 1-1,1-1 1,0 1-1,0-1 0,-1 0 1,1 1-1,0-1 1,0 0-1,0 1 0,0-1 1,-1 0-1,1 0 1,0 0-1,0 0 1,0 0-1,0 0 0,0 0 1,-1 0-1,1 0 1,2-1-1,-1 1 31,6-2-11,-1 1 0,1-1 1,-1-1-1,0 1 0,0-1 0,0 0 1,-1-1-1,1 0 0,-1 0 0,0 0 1,7-6-1,0-1 20,-1-1 0,0 0 0,16-22-1,-22 25-5,0 0 0,-1 0-1,1-1 1,-2 1-1,1-1 1,-2-1-1,1 1 1,-1 0-1,-1-1 1,0 0 0,1-17-1,-3 28-47,0 1 1,0-1-1,0 0 0,0 0 0,-1 0 0,1 1 0,0-1 1,0 0-1,0 0 0,-1 0 0,1 0 0,0 0 1,0 1-1,-1-1 0,1 0 0,0 0 0,0 0 1,-1 0-1,1 0 0,0 0 0,0 0 0,-1 0 1,1 0-1,0 0 0,0 0 0,-1 0 0,1 0 1,0 0-1,0 0 0,-1 0 0,1 0 0,0 0 1,0-1-1,-1 1 0,1 0 0,0 0 0,0 0 1,0 0-1,-1 0 0,1-1 0,0 1 0,0 0 1,0 0-1,-1 0 0,1-1 0,0 1 0,0 0 1,0 0-1,0-1 0,0 1 0,0 0 0,0 0 1,-1 0-1,1-1 0,0 1 0,0 0 0,0-1 1,0 1-1,0 0 0,0 0 0,0-1 0,0 1 1,0 0-1,0 0 0,1-1 0,-1 1 0,0 0 1,0 0-1,0-1 0,-2 3 9,1-1-1,-1 1 1,1-1 0,-1 1 0,1 0-1,0-1 1,-1 1 0,1 0 0,-1 2-1,-1 7-51,0 0-1,1 1 0,0-1 0,0 0 0,2 1 0,-1 0 0,1-1 0,1 1 0,0-1 0,1 1 0,0-1 0,1 0 1,0 0-1,0 0 0,8 14 0,-6-12-2891,6 13-5329,-25-61 6252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3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503 73 4128,'0'0'1360,"2"-2"-227,-2 1-1030,21-28 3026,-20 28-2972,-1-1-1,1 1 1,0 0 0,-1-1-1,1 1 1,-1 0-1,0-1 1,1 1 0,-1-1-1,0 1 1,0-1 0,0 1-1,0 0 1,0-1 0,0 1-1,0-1 1,-1 1-1,1-1 1,0 1 0,-1 0-1,1-1 1,-2-1 0,0 2-73,1 0 0,-1 0 1,0 0-1,1 1 1,-1-1-1,0 1 1,0-1-1,1 1 1,-1 0-1,0 0 0,0-1 1,0 1-1,1 1 1,-1-1-1,0 0 1,0 0-1,-2 1 1,-4 2 32,0 0 1,1 1 0,0-1 0,-1 2 0,1-1-1,1 1 1,-1 0 0,1 0 0,0 0 0,0 1-1,0 0 1,1 1 0,-9 12 0,-2 2 154,1 1 0,2 0 0,-23 47 0,36-68-259,-1 0 0,1 0 0,-1 0 0,1 0 0,0 0 0,-1 0 0,1 0-1,0 0 1,0 0 0,0 0 0,0 0 0,0 0 0,0 0 0,0 0 0,0 0 0,0 0 0,0-1 0,1 1 0,-1 0 0,0 0 0,1 0 0,0 2 0,0-3 0,-1 1 0,1-1 0,0 0 0,0 1 0,-1-1 0,1 0 0,0 1 0,0-1 0,0 0 0,-1 0 0,1 0 0,0 0 0,0 0 0,0 0 0,0 0-1,0 0 1,-1 0 0,1-1 0,0 1 0,1 0 0,4-3 40,1 1-1,0-1 1,-1 0 0,7-5-1,7-7 45,-1-1 0,0-1 0,-1 0-1,-1-2 1,-1 0 0,-1-1 0,13-22 0,-21 33-73,-6 7-18,0 12 36,-54 190 290,37-119-248,-21 121 118,33-180-192,-9 32 56,-22 50 2,25-85-46,-4 0-3,-1-1 1,0 0 0,-1-1 0,-2 0 0,-23 17-1,32-28-17,0-1 0,0-1 0,-10 4 0,12-6-14,-1 0 0,1 0 0,0-1 0,0 0 0,-1-1-1,1 0 1,-1 0 0,-10-2 0,17 2-20,1 0 0,-1 0 0,0 0 0,0 0 0,1 0 0,-1-1 0,0 1-1,0 0 1,1-1 0,-1 1 0,0 0 0,1-1 0,-1 1 0,0-1 0,1 1 0,-1-1 0,-12-11-245,0-1 0,-18-25 0,26 32-912,1-1-1,-1 1 1,-1-1 0,1 2-1,-1-1 1,-8-6 0,14 12 1063,0 0 1,-1 0-1,1-1 0,-1 1 1,1 0-1,0 0 1,-1-1-1,1 1 0,0 0 1,0-1-1,-1 1 1,1 0-1,0-1 0,0 1 1,-1 0-1,1-1 1,0 1-1,0-1 0,0 1 1,0 0-1,-1-1 1,1 1-1,0-1 0,45 51-1960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4.4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164 58 1976,'0'0'1176,"0"0"5,0 0 23,0 0-16,0 0-104,22-23 2267,-22 22-3274,0-1 1,0 1 0,-1 0 0,1-1 0,0 1-1,0-1 1,-1 1 0,1 0 0,-1-1 0,1 1-1,-1 0 1,0-1 0,1 1 0,-1 0-1,0 0 1,0 0 0,0 0 0,0-1 0,0 1-1,0 0 1,0 1 0,0-1 0,0 0 0,0 0-1,-1 0 1,1 1 0,0-1 0,-1 1-1,1-1 1,0 1 0,-1-1 0,1 1 0,-1 0-1,1 0 1,0-1 0,-1 1 0,1 0 0,-1 1-1,1-1 1,-2 0 0,-3 1 22,1 0 1,0 0-1,0 1 1,-1 0-1,1 0 1,0 0-1,1 0 1,-1 1-1,0 0 1,1 0-1,-1 0 1,1 1-1,0-1 1,0 1-1,1 0 1,-6 6-1,-3 6 203,0 0 0,-15 31 0,25-44-251,1-1-1,-1 1 0,1-1 1,0 1-1,0 0 1,1-1-1,-1 1 0,0 0 1,1 0-1,0-1 0,-1 1 1,1 0-1,0 0 1,0 0-1,1-1 0,-1 1 1,1 0-1,-1 0 1,1-1-1,0 1 0,2 3 1,-2-4-47,-1-1 1,1 0-1,0 0 1,0 0-1,1 0 1,-1 0-1,0-1 0,0 1 1,0 0-1,0 0 1,1-1-1,-1 1 1,0-1-1,1 1 1,-1-1-1,0 0 1,1 1-1,-1-1 0,1 0 1,1 0-1,1 0-2,1-1 0,0 1 0,0-1 0,-1 0-1,1 0 1,0-1 0,-1 0 0,1 1 0,4-4-1,-3 3-1,1-1-2,15-20 3,-14 12 67,0 0 0,0 0 1,-1-1-1,-1 0 0,0 0 1,-1-1-1,0 1 0,6-27 1,-11 37 16,5 10 172,0 21-446,15 66 871,6-18-4647,-17-54-4468,-21-54 6364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4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7624,'0'0'1193,"0"0"-36,0 0-162,0 0-79,0 0-169,0 0-99,1 11 89,4 82-11,-6-25-3565,1-47-3451,0-49 4748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5.1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75 9504,'0'0'952,"0"0"13,0 0 55,0 3-155,0 0-753,0 0 0,0 0 0,0 0-1,0 0 1,0 0 0,0 0 0,1 0 0,0 0-1,-1-1 1,1 1 0,0 0 0,1 0-1,-1-1 1,0 1 0,1-1 0,-1 1 0,1-1-1,3 4 1,-4-5-91,0-1-1,-1 0 1,1 0-1,0 0 1,0 0-1,0 1 1,-1-1-1,1 0 1,0 0-1,0-1 1,0 1-1,0 0 1,-1 0-1,1 0 1,0 0-1,0-1 1,0 1-1,-1 0 1,1-1-1,0 1 1,-1-1 0,1 1-1,0 0 1,1-2-1,13-13 251,-12 12-234,-1 0 0,0 0-1,0-1 1,0 1 0,0-1-1,0 1 1,-1-1 0,1 0-1,-1 0 1,0 1 0,0-7 0,-1 8-20,1-1 1,-2 1-1,1 0 1,0 0-1,0-1 1,-1 1-1,1 0 1,-1-1-1,1 1 1,-1 0-1,0 0 1,0 0-1,0 0 1,0 0-1,-1 0 1,1 0-1,-1 0 1,1 0-1,-1 0 0,1 1 1,-5-4-1,3 3-11,-1 0-1,1 0 1,-1 0-1,0 0 0,0 1 1,0-1-1,0 1 0,0 0 1,-1 0-1,1 0 1,0 1-1,0 0 0,-1-1 1,1 1-1,0 1 0,0-1 1,0 1-1,-1 0 1,1 0-1,0 0 0,-7 3 1,6-2-133,0 0 0,-1 1 0,1 0 1,0 0-1,0 0 0,1 0 0,-1 1 0,1 0 0,0 0 1,0 0-1,0 0 0,0 1 0,1 0 0,-1-1 1,-3 9-1,-8 27-2330,3-12-4163,28-66 5000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5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6192,'0'0'1129,"0"0"-24,0 0-115,0 0-40,0 0-35,0 0-38,0 0-131,0 0-65,0 0-122,1 4-119,5 10 10,-2 1 0,5 23 0,-8-31-337,0 0 0,0-1 0,-1 1 0,0 0 0,-1 0 0,1-1-1,-1 1 1,-3 11 0,4-17-40,9-27 455,0-2-344,1 0-1,2 0 1,0 1-1,20-31 1,-32 58-182,1-1 0,-1 0 0,0 1 1,1-1-1,-1 0 0,0 1 0,1-1 0,-1 1 1,1-1-1,-1 1 0,1-1 0,-1 1 0,1-1 1,0 1-1,-1 0 0,1-1 0,-1 1 0,1 0 1,0-1-1,-1 1 0,1 0 0,0 0 0,0 0 1,-1 0-1,2 0 0,6 10 32,-1 21-19,2 52-576,-4-26-2344,-2-23-5199,-7-79 6107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5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10488,'0'0'1593,"0"0"-73,0 0-312,0 0-143,0 0-276,-1 4-189,-4 26-214,2 0 0,1 57-1,16 80-3493,-11-136 2060,4 31-6483,-16-144 5686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6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75 2872,'0'0'553,"0"0"33,0 0 107,0 0 109,0 0 332,0 0 48,0 0-131,26-21 3472,-25 20-4142,-1 1 83,0 0 7,-1 0-379,-13-2 1876,14 1-1915,-1 0 0,1 0 0,-1 0 0,1 0 0,-1 0 0,1 0 0,-1 0 0,1 0 0,0-1 0,0 1 0,-1 0 0,1 0 0,0 0 0,0-1 0,-3-9 522,2 19 106,1-7-653,0 0 0,0 0 0,0 0 0,0 0 0,0 0 0,0 0 0,1 0 0,-1-1-1,0 1 1,1 0 0,-1 0 0,0 0 0,1 0 0,-1 0 0,1 0 0,0 0 0,-1-1 0,1 1 0,0 0 0,-1 0-1,1-1 1,0 1 0,0-1 0,-1 1 0,1-1 0,0 1 0,0-1 0,0 1 0,1 0 0,-1-1 2,1 0 1,-1 0 0,0 0 0,1 0-1,-1 0 1,0 0 0,0-1-1,1 1 1,-1 0 0,0 0 0,0-1-1,1 1 1,-1-1 0,0 1 0,0-1-1,0 0 1,0 1 0,0-1-1,0 0 1,0 0 0,0 0 0,0 0-1,0 0 1,1-1 0,0-1-414,0 0-1,-1 0 1,1 0 0,-1 0 0,1 0 0,-1 0 0,0-1 0,1-5 0,-1 1-8836,-3 19 6953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1T07:53:19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313 501 9864,'0'-2'897,"3"-10"-579,-1 0-1,0 1 1,-1-1-1,-1 0 1,-1-20 0,1 29-274,0 0 1,-1 0 0,1 0 0,-1 1 0,0-1 0,0 0-1,0 1 1,0-1 0,-1 1 0,1-1 0,-1 1 0,1 0-1,-4-3 1,4 4-10,-1-1 0,1 1 0,-1 0-1,0 0 1,1 1 0,-1-1 0,0 0 0,0 1-1,0-1 1,0 1 0,0-1 0,1 1 0,-1 0-1,0 0 1,0 0 0,0 0 0,0 0-1,0 0 1,0 1 0,0-1 0,-3 2 0,2-1 5,0 0 0,0 1 0,1 0 0,-1-1 0,1 1-1,-1 0 1,1 1 0,0-1 0,-1 0 0,1 1 0,0-1 0,1 1 0,-1-1 0,0 1 0,1 0 0,0 0 0,-1 0 0,0 3 0,-3 8 143,1 0-1,-5 23 0,5-17 37,1 1 0,0 1-1,2-1 1,2 42 0,-1-62-213,0-1 1,0 1-1,0 0 1,0-1-1,0 1 1,0-1 0,0 1-1,1-1 1,-1 1-1,0-1 1,0 1 0,0 0-1,1-1 1,-1 1-1,0-1 1,1 0 0,-1 1-1,0-1 1,1 1-1,-1-1 1,0 1 0,1-1-1,-1 0 1,1 1-1,-1-1 1,1 0 0,-1 0-1,1 1 1,-1-1-1,2 0 1,-1 0 3,0 0 1,0 0-1,0 0 0,0-1 1,0 1-1,0 0 1,0-1-1,0 1 0,0-1 1,0 1-1,0-1 0,0 1 1,0-1-1,1-1 1,24-26 118,-7 0 123,30-61 1,-29 49-210,-20 40-40,0-1 0,1 1 0,-1-1 0,0 1 0,1-1 0,-1 1 0,1-1 0,-1 1 0,0-1 1,1 1-1,-1 0 0,1-1 0,0 1 0,-1-1 0,1 1 0,-1 0 0,1 0 0,-1-1 0,1 1 0,0 0 0,-1 0 0,1 0 0,-1 0 1,1 0-1,0 0 0,-1 0 0,1 0 0,0 0 0,-1 0 0,1 0 0,-1 0 0,1 0 0,0 0 0,-1 1 0,1-1 0,-1 0 1,1 0-1,-1 1 0,1-1 0,0 0 0,-1 1 0,0-1 0,1 1 0,-1-1 0,1 1 0,-1-1 0,1 1 0,-1-1 0,0 1 1,1-1-1,-1 1 0,25 35 127,-19-28-58,-4-4-39,1-1 0,-1 1 0,1-1-1,0 0 1,0 0 0,0 0 0,0 0-1,1 0 1,4 2 0,-6-4-20,-1 0 0,1-1 0,0 1 0,0-1 0,-1 0 0,1 0 0,0 1 0,0-1 0,-1 0 0,1 0 0,0-1 0,0 1 0,-1 0 0,1-1 0,0 1 0,-1-1 0,1 1 0,0-1 0,-1 0 0,1 0 0,-1 1 0,1-1 0,-1 0 0,0 0 0,3-3 0,4-3 30,-1 0-1,0-1 1,-1 1 0,0-2 0,0 1 0,-1-1 0,0 0 0,0 0-1,4-11 1,-3 4 8,-1 0-1,0 0 0,-1-1 0,3-30 1,-6 30-11,-2 0 0,0 0 0,-1 1 0,0-1 1,-2 0-1,0 0 0,0 1 0,-2 0 0,0 0 1,-1 0-1,0 1 0,-2 0 0,1 1 0,-19-23 0,24 33-37,0 1 0,-1-1-1,1 1 1,-1-1-1,0 1 1,0 1 0,0-1-1,-1 0 1,1 1-1,-1 0 1,1 0 0,-1 0-1,0 1 1,0-1 0,-7 0-1,4 1 6,1 1-1,-1 0 1,1 1 0,-1 0-1,1 0 1,-1 0 0,1 1-1,0 0 1,-11 4-1,2 2 7,0 0-1,0 1 0,1 1 0,0 0 1,1 1-1,0 0 0,-23 26 0,19-17-10,1 1-1,1 0 0,1 1 1,1 1-1,1 1 0,1 0 1,-18 50-1,21-42 20,2 0-1,0 1 0,2 0 1,0 42-1,4-57-4,2 0 0,0 0-1,1 0 1,1 1-1,0-2 1,2 1 0,0 0-1,1-1 1,10 21-1,-11-28-6,1 0 0,0-1 0,0 0 0,1 0 0,1-1 0,-1 1 0,1-2 0,0 1 0,1-1 0,0 0 0,12 7 0,-8-8-1,0 0 0,0 0-1,0-1 1,1-1-1,0 0 1,0-1 0,28 3-1,-12-5-119,0-2 0,0-1 1,0-1-1,0-1 0,-1-1 0,1-2 0,50-19 0,103-50-944,-155 61 270,185-113-2140,-16 8-7015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7:57:38.58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0,'0'0,"26"10,242 67,-44-15,-215-59,10 3,-1 0,-1 1,24 10,-37-15,0 1,0-1,0 0,-1 1,0-1,0 1,0-1,0 1,0 0,-1 0,0 0,0 0,0 0,-1 0,1 0,-1 1,0-1,0 5,-2 2,0-1,-1 0,0 0,-1-1,-1 1,0 0,-8 11,-51 56,43-54,-255 276,167-183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8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28 7448,'0'0'952,"0"0"80,-5-1 81,-64-25 1780,69 26-2862,-1 0-1,1 0 0,-1 0 0,1-1 1,-1 1-1,0 0 0,1 0 0,-1 0 1,1 1-1,-1-1 0,0 0 0,1 0 1,-1 0-1,1 0 0,-1 0 0,1 1 1,-1-1-1,1 0 0,-1 0 0,1 1 1,-1-1-1,1 0 0,-1 1 0,1-1 1,-1 1-1,1-1 0,0 1 0,-1-1 1,1 1-1,0-1 0,-1 1 0,1-1 1,0 1-1,0-1 0,-1 1 0,1-1 1,0 1-1,0-1 0,0 1 0,0 0 1,0-1-1,0 1 0,0-1 0,0 1 1,0 0-1,0-1 0,0 2 0,3 28 278,17 66 512,34 97 0,46 90 4,-46-136-368,103 263-47,-142-376-668,35 60-1,-42-82 53,0 0-1,1 0 1,1-1-1,-1 0 1,2-1 0,-1 0-1,16 11 1,-21-18-659,1 1 0,-1 0 0,0 0 0,0 0 0,0 1 0,-1-1 0,6 8 0,-10-12 753,0 0 0,0 1-1,0-1 1,1 0 0,-1 1-1,0-1 1,0 0 0,1 1 0,-1-1-1,0 0 1,0 0 0,1 1-1,-1-1 1,0 0 0,1 0 0,-1 0-1,0 1 1,1-1 0,-1 0 0,1 0-1,-1 0 1,0 0 0,2 0-1,-49-41-1780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1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11032,'0'0'1648,"0"0"-95,0 0-377,0 0-151,0 0-244,2 5-181,10 44-284,-2 1-1,4 62 0,-6-18-77,5 82 14,-10-140-32,19 119-20,-21-148-280,-1 1 0,1-1 0,1-1 0,-1 1 0,1 0 0,5 11-1,0-3 2,2 2 141,10 26-3279,2 8-5275,-48-119 6420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1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58 10672,'0'0'1208,"0"0"-32,-1 1-128,-2 11-730,-1 1 1,2-1 0,0 1 0,0-1 0,1 1 0,1-1 0,1 15 0,-1-10-140,0 36 124,2-27-133,1 82 386,7-126-226,3-27-74,12-89 0,-1-26 16,-24 159-272,0 0 1,0 0-1,0 0 1,1 1-1,-1-1 1,0 0 0,0 0-1,0 1 1,1-1-1,-1 0 1,0 0-1,1 1 1,-1-1-1,1 0 1,-1 1-1,0-1 1,1 1 0,-1-1-1,1 0 1,0 1-1,0-2 1,1 1 0,-2 1-1,0 0 0,1 0 0,-1 0 0,0 0 0,0 0 0,1-1 0,-1 1 0,0 0 0,0 0 0,0 0 1,1 0-1,-1 0 0,0 0 0,1 0 0,-1 0 0,0 0 0,0 0 0,1 0 0,-1 0 0,0 0 0,0 0 0,1 0 0,-1 0 0,0 0 0,0 0 0,1 0 0,-1 0 0,0 0 0,0 1 0,1-1 0,-1 0 0,0 0 0,1 0 0,7 15 0,-3-5-2,0 0-1,-1 0 0,0 1 0,3 18 0,1 4-21,-6-27 105,6 23-758,22 48-1,-23-65 652,11 21-2601,0 2-5385,-42-82 6038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1.7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148 39 11120,'-4'-3'1433,"-39"-26"179,41 28-1532,1 1 1,0-1-1,0 0 1,-1 0-1,1 1 1,0-1-1,-1 1 0,1-1 1,-1 1-1,1 0 1,0-1-1,-1 1 1,1 0-1,-1 0 1,1 0-1,-1 0 0,1 0 1,-3 1-1,-2 0 125,2-1-117,0 1 1,0-1-1,0 1 0,1 0 1,-1 0-1,0 1 0,1-1 1,-1 1-1,1-1 0,-1 1 1,1 0-1,0 1 0,0-1 1,0 0-1,0 1 0,-4 4 0,6-5-71,1 0-1,-1-1 0,1 1 1,0-1-1,-1 1 0,1 0 0,0 0 1,0-1-1,0 1 0,0 0 1,0-1-1,1 1 0,-1 0 0,1-1 1,-1 1-1,1-1 0,-1 1 1,1 0-1,0-1 0,0 1 0,1 1 1,-2-2-2,2 2-4,1 0-1,-1 0 1,1 0 0,-1-1 0,1 1 0,0-1-1,0 1 1,0-1 0,0 0 0,0 0 0,0 0-1,1-1 1,4 2 0,-4 0 8,-2-2-7,14 6 81,-2 1 0,1 1 0,-1 0-1,0 1 1,-1 1 0,12 12 0,-21-14 55,-3-3-129,-1-1 1,0 1 0,-1 0-1,1-1 1,-1 1 0,0 0-1,-1-1 1,1 1 0,-1-1-1,0 1 1,-1-1 0,1 0-1,-1 0 1,0 0 0,-5 7-1,-9 6 64,0 0-1,-24 18 0,41-36-94,0 0-1,-1 0 0,1 0 1,-1 0-1,1 0 1,-1 0-1,1 1 1,-1-1-1,1-1 1,0 1-1,-1 0 1,1 0-1,-1 0 0,1 0 1,-1 0-1,1 0 1,-1 0-1,1-1 1,0 1-1,-1 0 1,1 0-1,-1-1 1,1 1-1,0 0 1,-1 0-1,1-1 0,0 1 1,0 0-1,-1-1 1,1 1-1,0-1 1,0 1-1,-1 0 1,1-1-1,0 1 1,0-1-1,0 1 0,0 0 1,-1-1-1,1 0 1,0 1-7,-2-9 69,-4-15-2956,-2 5-5670,18 45 6467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2.1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11656,'0'0'1672,"0"0"-86,0 0-339,0 0-159,0 0-312,2 5-191,7 12-380,-2 1-1,0 0 1,7 33-1,6 51 101,-17-83-295,13 103 166,-11-53-8,10 92 24,-7-97 92,-4-45-241,6 29 8,-10-46-46,1-1 1,-1 1-1,0 0 0,1-1 1,-1 1-1,1-1 1,0 1-1,-1-1 0,1 1 1,0-1-1,0 1 1,0-1-1,0 0 1,0 1-1,0-1 0,1 0 1,-1 0-1,0 0 1,0 0-1,1 0 1,-1 0-1,1 0 0,-1-1 1,1 1-1,-1 0 1,1-1-1,-1 1 0,1-1 1,0 0-1,-1 1 1,4-1-1,-5 0-5,8-2-87,2-6-122,0 1 1,-1-1-1,0-1 0,0 1 0,-1-2 0,0 1 0,10-17 0,-7 9-566,-1 0 0,0 0 1,13-36-1,-23 51 732,0 0 0,1 0 1,-1 0-1,0 0 0,0 0 1,0 0-1,0 0 0,0 1 1,0-1-1,-1 0 0,1 0 1,-1 0-1,1 0 0,-1 0 0,0 1 1,1-1-1,-1 0 0,0 1 1,0-1-1,-1 0 0,0-1 1,-6-9-1486,-11-30-7578</inkml:trace>
  <inkml:trace contextRef="#ctx0" brushRef="#br0" timeOffset="1">141 479 11120,'-3'0'1704,"-35"0"205,36-1-1828,1 1 0,0 0 1,0-1-1,0 1 0,0-1 1,0 1-1,0-1 0,-1 0 0,1 1 1,1-1-1,-1 0 0,0 0 0,0 0 1,0 0-1,0 0 0,1 0 1,-1 0-1,0 0 0,1 0 0,-1 0 1,1 0-1,-1 0 0,1 0 0,-1-1 1,1 1-1,0 0 0,0-2 0,-1 3 29,2-8 523,1 2-520,1-1 0,0 1-1,1 0 1,-1 0 0,1 1-1,0-1 1,1 1 0,5-6-1,9-6-352,25-17 0,-1 2-2060,4-5-6405,-110 86 6561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2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134 129 8880,'0'0'1105,"0"0"8,0 0 13,0 0-62,0 0-256,0 0-118,0 0-212,-5 0-125,1 0-310,-1 1-1,1-1 1,0 1 0,0 0 0,0 0 0,0 0-1,0 1 1,0 0 0,0-1 0,0 1 0,0 1-1,1-1 1,-1 0 0,1 1 0,0 0 0,0 0-1,0 0 1,0 0 0,0 0 0,-2 5-1,-6 10 145,1 1-1,2 0 0,-8 22 1,15-37-138,0 0 0,0 0 1,0 0-1,1 0 0,0 0 1,-1 0-1,2 0 0,-1 1 1,0-1-1,1 0 0,2 7 1,-2-4 6,-1-7-52,0 0 0,0 0 0,0-1 0,0 1 1,1 0-1,-1 0 0,0 0 0,0 0 0,0 0 0,0 0 1,0 0-1,0 0 0,0 0 0,0 0 0,1 0 0,-1 0 1,0 0-1,0 0 0,0 0 0,0 0 0,0 0 0,0 0 1,0 0-1,1 0 0,-1 0 0,0 0 0,0 0 0,0 0 1,0 0-1,0 0 0,0 0 0,0 0 0,1 0 0,-1 0 1,0 0-1,0 0 0,0 1 0,0-1 0,0 0 0,0 0 1,0 0-1,0 0 0,0 0 0,0 0 0,0 0 0,0 0 1,0 0-1,1 1 0,-1-1 0,0 0 0,0 0 0,0 0 1,0 0-1,0 0 0,0 0 0,0 0 0,0 0 0,0 1 1,0-1-1,0 0 0,0 0 0,0 0 0,-1 0 0,9-6 63,-1 0 0,0 0 0,0-1-1,8-12 1,-12 15-47,4-5 32,0-1 0,-1 0 1,0-1-1,-1 1 0,0-1 1,5-15-1,-4 10-30,8-19 91,-1-1 0,8-40 1,-20 72-108,-1 8 1,-1 37-6,1-32-2,0 0 0,0-1 0,1 1 0,0 0 0,5 14 0,-1-1-93,1-1-1,0 0 1,2-1 0,11 21 0,1-13-106,-12-22-587,-5-5 698,-1-1 0,0 0 0,1 1 0,-1-1 0,0 0 0,1 0 0,-1 0 0,1-1 0,-1 1 0,0-1 0,1 1 0,-1-1 0,0 0 0,0 1 0,3-3 0,-1 1-131,0-1-1,-1 1 1,1-1 0,-1 0-1,1 0 1,-1-1-1,0 1 1,5-8 0,0 1 65,-5 7 114,-1 0 0,0 0-1,1 0 1,-1-1 0,-1 1 0,1-1 0,0 1-1,-1-1 1,0 0 0,2-4 0,23-103-1923,-3 9-5936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2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9504,'0'0'1624,"0"0"-52,0 0-207,0 14 971,6 28-1484,1-1 0,14 45 0,-9-39-484,12 47 114,-1-14-142,7 21-272,28 49-164,-49-132-382,-7-16 430,0 1 1,-1-1 0,2 1 0,-1-1-1,0 0 1,0 1 0,1-1-1,-1 0 1,1-1 0,-1 1 0,1 0-1,0-1 1,0 0 0,5 2-1,-1-5-652,-4 1 523,0-2 91,-1 1 1,1 0 0,0-1 0,0 1-1,-1-1 1,1 0 0,-1 0 0,0 0 0,0 0-1,0-1 1,-1 1 0,1 0 0,-1-1-1,1 1 1,-1-1 0,0 0 0,0-5 0,31-144-894,-27 118 446,4-137-138,-10 138 519,1 24 158,-18-166 348,1 89 319,17 85-592,-1 1-1,1-1 0,-1 1 1,1 0-1,-1-1 1,1 1-1,-1 0 0,1 0 1,-1-1-1,0 1 0,0 0 1,0 0-1,0 0 1,0 0-1,-2-2 0,3 3-63,-1 0 0,0-1 0,1 1 0,-1 0 0,0 0 0,0-1 0,1 1 0,-1 0 0,0 0 0,0 0 0,1 0 0,-1 0 0,0 0 0,0 0 0,1 0 0,-2 1 0,-3 4 631,-3 12-202,-10 28 0,14-23 102,-6 135 209,11-120-282,23 152 142,-16-152-402,40 136-26,-33-122-2992,13 52-7307,-66-241 7601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3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12912,'0'0'1625,"0"0"-72,0 0-308,0 5-271,1 29-37,9 62-1,10 14-3862,-18-102 2525,7 44-8762,-22-122 6911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3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13896,'0'0'1512,"0"0"-1512,0 0 1511,0 0-1511,0 0 960,0 0-960,0 0 968,0 0-968,0 0 616,0 0-616,23 23 624,13 16-624,-36-39-1088,0 0 1088,59 63-13655,-118-126 13655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3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13448,'0'0'1729,"0"0"-89,0 0-376,2 3-286,9 28-583,-1 1-1,-2-1 0,-1 1 0,3 36 0,-7-52-307,10 120 159,-9-71-26,7 127 20,-9-154-160,5 46 0,3 7-64,-6-63-48,15 48 0,-19-75 16,1 0-1,-1-1 1,0 1-1,1 0 1,-1 0-1,0-1 0,1 1 1,-1 0-1,1-1 1,-1 1-1,1-1 1,0 1-1,-1-1 1,1 1-1,-1-1 0,1 1 1,0-1-1,0 1 1,-1-1-1,1 0 1,0 1-1,0-1 0,-1 0 1,1 0-1,0 1 1,0-1-1,0 0 1,-1 0-1,1 0 1,0 0-1,0 0 0,0 0 1,-1 0-1,1-1 1,0 1-1,0 0 1,0 0-1,-1-1 1,1 1-1,0 0 0,0-1 1,-1 1-1,1 0 1,0-1-1,-1 1 1,1-1-1,-1 0 1,1 1-1,0-1 0,-1 1 1,1-2-1,-1 2-35,9-3-3135,9 0-6419,-42 7 7257</inkml:trace>
  <inkml:trace contextRef="#ctx0" brushRef="#br0" timeOffset="1">64 592 13088,'0'0'0,"0"0"1648,0 0-1648,16-14 1648,10-8-1648,-26 22 1223,0 0-1223,47-37 1232,16-13-1232,-63 50 720,0 0-720,83-66 728,22-16-728,-105 82-576,0 0 576,188-148-14343,-376 296 14343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4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12464,'0'0'1624,"1"6"-271,5 32 109,12 71-152,9 92 270,0-18-1264,-21-150-168,26 85 72,-31-116-200,-1 0 0,1 0 0,-1 0 0,1 0 0,0-1 0,0 1 1,0 0-1,0 0 0,0-1 0,0 1 0,0-1 0,1 1 0,1 1 0,-2-3-11,-1 1-1,1-1 0,-1 0 0,1 0 1,-1 0-1,1 1 0,-1-1 1,1 0-1,0 0 0,-1 0 0,1 0 1,-1 0-1,1 0 0,-1 0 0,1 0 1,0-1-1,-1 1 0,1 0 0,-1 0 1,1 0-1,-1-1 0,1 1 0,-1 0 1,1 0-1,-1-1 0,1 1 0,-1 0 1,1-1-1,3-3 43,-1-1 0,0 1 1,1 0-1,-2-1 0,1 0 0,3-7 1,1-2-20,13-37 132,22-82 9,-18 45-23,-19 68-120,1-1 1,15-35-1,-13 42-20,-3 12-7,-1 9-1,4 16 1,20 113-193,-19-90 34,-4-17-2914,7 27-7053,-27-131 7629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9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25 289 5024,'0'0'737,"0"0"100,0 0 381,0 0 60,0 0-132,6-1-220,21-5-630,-14-1 259,116-107 973,-115 102-1468,-11 9-26,1 0 0,-1-1 0,0 1 0,0-1 0,0 1 0,0-1 0,0 0 0,1-4 1,2-3 42,-1 0 0,-1 0 0,6-20 0,-10 30-73,0 1 0,0 0 0,1-1 0,-1 1 0,0-1 1,0 1-1,0-1 0,0 1 0,0-1 0,0 1 0,0-1 1,0 1-1,0 0 0,0-1 0,-1 1 0,1-1 0,0 1 1,0-1-1,0 1 0,0 0 0,-1-1 0,1 1 0,-1-1 1,-1-3 9,-1 1 0,0-1 1,-1 1-1,1 0 1,-1 0-1,1 0 1,-1 0-1,0 1 0,0 0 1,-5-3-1,-4 3 180,-3 4-99,0 1 1,-28 8-1,29-3 180,-6 12-75,-28 31 0,38-32 128,-24 96 135,32-91-144,15 93 137,-12-115-425,0 0-1,1 0 0,-1-1 0,1 1 0,-1-1 0,1 1 0,-1 0 0,1-1 0,0 1 1,0-1-1,1 3 0,31 41 335,-26-38-352,0 0-1,0 0 0,1-1 1,-1 0-1,10 6 1,0-4-31,-1-1 0,1-1 0,1 0 0,-1-1 0,36 5 0,-50-9-54,1 0 1,-1-1-1,0 0 1,0 0-1,0 0 1,0 0-1,4-1 1,144-31-733,-147 31 716,0 0 1,0 0-1,0-1 0,0 0 1,0 0-1,5-4 1,164-121-687,-120 86-1123,51-36-5132,-243 179 5281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5.0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77 186 10672,'0'0'1521,"0"0"-92,0 0-387,3-2-256,9-6-424,-1-1-1,-1 0 0,16-17 1,-22 21-329,0 0 0,-1 0-1,1 0 1,-1-1 0,0 1 0,0-1 0,0 0-1,-1 0 1,0 0 0,2-10 0,-4 14-25,0-1 1,1 0-1,-1 0 1,0 1 0,0-1-1,0 0 1,0 1-1,-1-1 1,1 0-1,-1 1 1,0-1-1,0 1 1,0-1-1,0 1 1,0-1 0,0 1-1,-1-1 1,1 1-1,-1 0 1,1 0-1,-4-3 1,-2 3 57,-44 14 45,49-12-93,0 1 1,0 0-1,0 0 0,0-1 0,0 1 1,0 1-1,0-1 0,1 0 0,-1 0 1,0 1-1,1-1 0,-1 1 0,1-1 1,-2 4-1,-4 2 21,-18 21 20,17-16 74,-17 65 49,23-69-158,1-1 1,1 1 0,-1-1-1,1 1 1,0-1-1,1 0 1,-1 1 0,2-1-1,2 11 1,-2-7 7,3 3 148,1-7-152,0 0 0,1 0 0,-1-1 0,1 0 0,10 7 0,-4-8-268,-6-5 240,-1 1-1,1-1 0,-1 0 0,11-2 1,37-2-3187,-10 2-5130,-103 5 6281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5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1 213 12016,'0'0'1753,"0"0"-66,4 11 826,13 31-709,-9-22-1483,0 0-1,-1 1 1,6 32-1,-6-1 278,-7-50-452,0-2 25,2-22 98,23-170 62,-12 135-318,-11 48-89,1 0 0,0 0 1,0 0-1,1 1 0,0-1 0,1 1 0,-1 0 0,2 0 0,-1 1 0,1 0 0,0 0 0,1 0 0,0 0 1,0 1-1,10-7 0,-13 11-991,-1 0-1,1 0 1,0 0 0,-1-1 0,0 1 0,0-1 0,1 0 0,3-5-1,-1 4-2307,-43 33 978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5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79 303 8968,'0'0'1208,"0"0"-62,2-3-244,73-123 907,-71 117-1767,0 0 0,0 0 0,-1-1 0,0 1 0,-1-1 0,1-10 0,0 6 27,-2 8 36,0 0 1,0 0 0,-1 0 0,0-1 0,0 1 0,0 0-1,-2-7 1,2 6-18,0 7-71,0 0 0,0 0 0,0-1 0,0 1 0,0 0 1,-1-1-1,1 1 0,0 0 0,0 0 0,0-1 0,0 1 0,0 0 0,0 0 0,0-1 0,0 1 0,-1 0 0,1 0 0,0 0 0,0-1 0,0 1 0,-1 0 0,1 0 1,0 0-1,0-1 0,0 1 0,-1 0 0,1 0 0,-1 0 0,-4-3 83,0 1 0,0 0 0,0 0 1,-1 0-1,1 1 0,-9-2 0,3 6 413,-4 6-274,2 1-1,-20 17 0,21-13 255,-32 74 190,39-70-230,5-2-247,1 1-1,6 31 0,-7-48-181,0 1 1,0 0-1,0 0 0,1 0 0,-1 0 0,0 0 0,1 0 0,-1 0 0,1-1 0,-1 1 0,1 0 0,-1 0 1,1-1-1,1 2 0,7 7 63,0-1 1,1 0-1,0-1 1,15 9-1,-23-15-88,0 0 1,0 0-1,0-1 0,0 1 1,0 0-1,0-1 0,0 0 1,0 1-1,2-1 0,164 13-128,-115-10-2754,48 5-6827,-235-19 7313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6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0 227 10672,'0'0'1249,"3"-3"-204,80-91 1443,-67 77-1814,81-56 208,-75 61-509,10 3-122,46-9 0,-77 18-236,0 0-1,0 0 1,0-1 0,1 1 0,-1 0 0,0 0-1,0 0 1,0 1 0,0-1 0,1 0 0,-1 0 0,0 1-1,0-1 1,0 0 0,0 1 0,0-1 0,2 2-1,20 11 76,-1 2 0,0 0-1,22 20 1,-42-34-74,-1 1 0,1-1 0,-1 1 1,1-1-1,-1 1 0,0 0 0,1 0 0,-1-1 0,0 1 0,0 0 0,1 4 0,13 34 116,16 78 0,-30-114-109,-1 1 1,1-1-1,-1 1 0,0-1 0,0 0 0,-1 9 0,-40 220 195,27-181-118,-77 229 67,70-221 68,-82 254 89,84-255-138,-2-1-79,-57 179-62,55-153 197,-13 50-3705,8-33-5917,65-236 7078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6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6816,'0'0'1648,"0"0"-10,0 0-35,0 0-74,0 0-274,0 0-139,0 0-298,4 2-198,2 3-452,0 0 0,0 1 0,0-1 0,-1 1 0,0 0 0,0 1 0,5 7-1,30 55 550,-33-55-551,27 49 140,-19-38-550,1-1-1,1 0 0,29 30 1,-31-41 255,24 20-2810,0 3-5661,-91-83 6375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2:46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257 1 14256,'0'0'1504,"0"0"-43,0 0-169,-4 4-247,-1 1-885,2-2-69,1-1 0,0 0 0,-1 1 0,1-1 0,1 1 0,-1 0 0,0-1 0,-1 5 0,-95 178 1054,85-158-1117,-30 54 337,2-6-3706,9-14-6937,75-143 7734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5.70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1 321 11032,'0'0'1377,"0"0"-54,0 3-239,5 179 1483,-1 0-1972,-3-162-572,-1-11 15,0-1-1,1 0 1,3 16-1,14 38 121,-18-61-155,1-1 1,-1 1-1,1-1 1,-1 1 0,1-1-1,-1 1 1,1-1-1,-1 1 1,1-1-1,-1 0 1,1 1 0,0-1-1,-1 0 1,1 1-1,-1-1 1,1 0-1,0 0 1,-1 0 0,1 0-1,0 0 1,0 1-1,-1-1 1,1 0-1,0-1 1,-1 1 0,1 0-1,0 0 1,-1 0-1,1 0 1,0 0-1,-1-1 1,1 1 0,0 0-1,0-1 1,0 1 4,3-3 11,1 0 0,-1 0-1,0 0 1,0 0 0,-1 0 0,1-1-1,-1 0 1,1 1 0,-1-1 0,0-1-1,-1 1 1,1 0 0,2-6 0,27-54 67,18-45-20,-49 104-65,1 1 0,0-1 0,0 1 0,1 0 0,-1 0 0,1 0 0,0 0 0,0 1 0,0-1 0,0 1 0,1-1 0,5-4 0,-4 5-1,-5 3 0,1 0-1,-1-1 1,1 1 0,0 0-1,-1 0 1,1 0-1,-1 0 1,1 0 0,0 0-1,-1 0 1,1 0 0,0 0-1,-1 0 1,1 0-1,-1 0 1,1 0 0,0 1-1,-1-1 1,1 0 0,-1 0-1,1 1 1,-1-1-1,1 0 1,-1 1 0,1-1-1,-1 0 1,1 1 0,-1-1-1,1 1 1,-1-1-1,0 1 1,1 0 0,0 0-1,5 7-13,0 1 1,-1 1-1,1-1 1,-2 1-1,0-1 1,6 20-1,6 12 5,-13-33 1,1-2 1,0 1-1,1 0 0,-1-1 1,1 0-1,8 8 0,-11-13 8,-1 1 0,1-1 0,0 1-1,0-1 1,0 0 0,0 0-1,1 0 1,3 2 0,-3-3 1,0 0 1,0 0-1,0 0 1,0-1-1,0 1 1,0-1 0,0 1-1,0-1 1,0 0-1,0 0 1,0-1-1,0 1 1,0-1-1,3-2 1,-5 4 0,8-10 93,38-78 57,-39 61 16,16-163 68,-23 149-90,-2 29-111,-1-35 37,-3 0-1,-15-70 1,-12 9 20,32 107-89,0 1 1,0-1-1,-1 0 0,1 1 1,0-1-1,0 0 1,-1 1-1,1-1 0,-1 0 1,1 1-1,0-1 1,-1 1-1,1-1 0,-1 1 1,1-1-1,-1 1 1,0-1-1,1 1 0,-1-1 1,-3-1-6,0 0 0,0 0 0,0 1 0,0-1 0,0 1 0,0 0 0,0 0 0,0 1 0,-1-1 0,1 1 0,0 0 0,-8 0 0,-7-1-2760,-18-7-6609,86 18 7057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6.37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223 85 10312,'0'0'1080,"0"0"-56,0 0-223,-1-3-176,-13-42 939,9 41-1129,-38 2 182,33 5-162,-4 8-278,1 0 1,1 1-1,-1 0 1,2 0-1,0 2 1,1-1-1,0 2 1,-10 17-1,15-21-35,0 0-1,0 0 0,1 0 1,0 1-1,-2 13 1,3-11-72,2-11-37,0 0 0,0 1 0,1-1 1,0 0-1,0 1 0,0-1 0,0 0 0,0 1 1,1-1-1,-1 0 0,1 1 0,0-1 0,0 0 1,0 0-1,0 0 0,1 0 0,1 4 1,-1-4 1,5 3 200,-3-5-203,0 0 0,0-1 1,1 1-1,-1-1 0,0 0 0,1 0 1,-1-1-1,7-1 0,-1-3-10,6-12-4,17-22 0,-23 22 10,-3 2-22,6-14 8,-1-1-1,-1-1 0,-1 1 1,-2-2-1,6-40 0,-11 57-39,-4 33-26,-2 9 14,2 25 10,2-14-240,11 51-1,-8-73 341,6 23-3297,0 3-5908,-23-97 6893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6.72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 90 11744,'0'3'1416,"-4"71"2852,4-56-3939,1 0 0,1 0 0,0 0 0,5 18 0,-7-35-315,1 0 0,-1-1 0,0 1 1,0 0-1,0-1 0,0 1 0,0 0 1,1-1-1,-1 1 0,0 0 0,1-1 1,-1 1-1,0-1 0,1 1 0,-1-1 0,1 1 1,-1-1-1,1 1 0,-1-1 0,1 1 1,-1-1-1,1 1 0,-1-1 0,1 0 1,0 1-1,-1-1 0,2 1 0,-1-2 1,0 1 1,0 0-1,0 0 0,0-1 0,0 1 0,-1-1 0,1 1 1,0-1-1,0 1 0,0-1 0,-1 1 0,1-1 1,0 0-1,-1 1 0,1-1 0,0-1 0,17-25 126,-14 19-84,0-1-1,-1 0 0,0-1 1,0 1-1,1-13 1,4-12 71,24-99 80,-26 120-197,-3 10-9,-3 3-2,0 0 0,0 0 0,0 0 0,0-1 0,0 1 0,0 0 0,1 0 0,-1 0 0,0-1 0,0 1 0,0 0 0,1 0 0,-1 0 1,0 0-1,0 0 0,0-1 0,1 1 0,-1 0 0,0 0 0,0 0 0,1 0 0,-1 0 0,0 0 0,0 0 0,1 0 0,-1 0 0,0 0 0,0 0 0,1 0 0,-1 0 0,0 0 0,0 0 0,0 0 0,1 0 0,-1 0 0,0 1 0,0-1 0,1 0 0,-1 0 0,0 0 0,0 0 0,0 0 0,1 1 0,-1-1 1,0 0-1,0 0 0,0 0 0,0 0 0,1 1 0,3 9-1,-4-10 1,14 35-697,13 61 0,-12-37-1921,-5-19-6277,-24-93 6707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7.06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14256,'0'0'1952,"0"0"-79,0 0-315,0 0-195,0 0-468,5 3-243,13 10-479,-11-5 40,4 17-90,-2 2 0,-1-1 0,-1 1 0,6 47 0,-9-38-42,-2-1 0,-3 50 0,0-52-68,0 60 49,3 43 13,4-29-24,-6-106-60,0 1 0,0 0-1,0 0 1,0 0 0,0-1 0,1 1 0,-1 0 0,1 0-1,-1-1 1,1 1 0,0 0 0,-1-1 0,1 1 0,0-1 0,0 1-1,0-1 1,0 1 0,1-1 0,-1 0 0,0 1 0,1-1-1,-1 0 1,0 0 0,1 0 0,-1 0 0,1 0 0,0 0-1,-1-1 1,1 1 0,2 0 0,-4-1-12,0 0-1,0 0 1,1 0-1,-1 1 1,0-1-1,0 0 1,1 0 0,-1 0-1,0 0 1,0 0-1,0 0 1,1 0 0,-1 0-1,0 0 1,0 0-1,1 0 1,-1-1-1,0 1 1,0 0 0,0 0-1,1 0 1,-1 0-1,0 0 1,0 0 0,0 0-1,1-1 1,-1 1-1,0 0 1,0 0-1,0 0 1,1-1 0,2-1-47,0-1 0,0 0 0,0-1 1,0 1-1,-1 0 0,4-5 0,21-28-3508,-5 8-6646,-52 65 7702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9.6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 10488,'-18'24'917,"2"1"1,0 0-1,2 1 1,-18 43 0,27-56-689,0 1 0,2 0 1,-1 1-1,2-1 0,0 1 1,-1 22-1,2-18-143,1 14 46,0 0 0,2 0 0,2 0 0,14 61 0,-11-79 88,-2-6-169,1 0 0,0 0 0,0-1 0,8 7 0,-10-11-49,-1-1 0,1 0 0,-1 0 0,1-1 0,0 1 1,0-1-1,0 1 0,0-1 0,1-1 0,-1 1 0,1-1 0,-1 1 0,7 0 0,0-1-41,0 0 0,0-1 0,0 0-1,0-1 1,0 0 0,-1-1-1,1 0 1,0-1 0,-1 0 0,1 0-1,-1-1 1,0-1 0,0 0-1,17-11 1,80-68-570,-68 50-262,40-44 1,-55 54 788,12-12-1766,37-34-5044,-170 163 5178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7.39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1 278 14616,'0'0'0,"0"0"1855,0 0-1855,2-11 1856,0-8-1856,-2 19 1296,0 0-1296,21-29 1296,13-10-1296,-34 39 512,0 0-512,48-42 512,11-6-512,-59 48-544,0 0 544,106-89-15567,-212 178 15567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7.82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252 128 8880,'0'0'1729,"0"0"-6,0 0-46,0 6-285,-2 12-834,1-1 1,1 1-1,1-1 0,5 30 1,9 17 75,-14-62-609,0 0-1,0 0 1,0-1-1,0 1 1,1 0-1,-1 0 1,0 0-1,1-1 1,0 1-1,-1-1 1,1 1-1,0-1 1,-1 0-1,1 1 1,0-1-1,0 0 1,0 0-1,0-1 1,0 1-1,0 0 1,0-1-1,3 1 1,-2 0-10,6-2-20,-2-2-13,0-2 1,0 1 0,0-1 0,-1 0-1,0 0 1,0-1 0,0 1 0,-1-2-1,5-5 1,3-6-63,18-33 1,-25 41 25,-1 0 1,0-1-1,-1 0 1,0 0-1,-1 0 1,4-21-1,1-8-23,-5 30 54,0 4 19,-1-1 1,-1 0 0,1 0 0,-1 0 0,0 0 0,-1 0 0,0-11 0,-3 11-7,-1 7 67,-1 8 262,1 3-153,-1 1-70,2-1 1,-1 1-1,2 1 1,-3 18-1,-14 142 254,16-133-122,-10 163 82,10-160-148,-28 178 72,22-179-54,-46 151 87,42-161-14,-18 35 1,26-58-246,1-1 1,-1 0-1,0 0 0,-1-1 1,-11 12-1,14-17-11,1 0 0,-1 0 0,0 0 0,0-1 0,0 0 0,-1 1 0,1-1 0,0 0 0,0-1 0,-1 1 0,1 0 0,0-1 0,-1 0 0,1 0 0,0 0 0,-1 0 0,1 0 0,-1-1 0,1 0 0,0 1 0,0-1 0,-1 0 0,1-1 0,0 1 0,0 0 0,-3-3 0,4 3-22,1 1-1,0-1 1,0 1 0,0-1-1,0 0 1,0 1 0,0-1-1,0 0 1,0 0 0,0 0-1,0 0 1,1 0 0,-1 0-1,0 0 1,0-1 0,-20-30-307,-26-58 1,26 51-2726,-20-33-6452,96 169 7177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8.16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99 13720,'0'0'1760,"0"0"-97,0 0-381,1 6-290,28 83 608,-28-87-1588,-1 0 0,1 0 0,0 0 0,0 0 0,0 0 0,0 0 0,0-1 0,0 1 0,1 0 0,-1-1 1,1 1-1,2 2 0,2 1 11,-3-2-21,-1-1 0,0 0 1,1 0-1,-1 0 0,1 0 1,0 0-1,3 1 0,-4-2-5,0-1-1,1 1 1,-1-1-1,0 0 1,0 0-1,1 0 0,-1 0 1,0 0-1,1 0 1,-1-1-1,0 1 1,0-1-1,1 1 0,-1-1 1,0 0-1,0 0 1,0 0-1,0 0 1,0 0-1,0 0 0,0-1 1,0 1-1,0-1 1,-1 1-1,1-1 1,1-2-1,3-3-26,0 0 1,0-1-1,9-15 1,-12 10-43,-2 1 56,-2 0 0,0 0 1,0 0-1,-1 0 1,0 1-1,-1-1 0,-1 0 1,0 1-1,0 0 0,-8-15 1,10 25 9,1-1 1,-1 0-1,1 0 1,-1 1-1,0-1 1,0 1-1,1-1 1,-1 1-1,0 0 1,0 0-1,0 0 1,-1 0-1,1 0 1,0 0-1,0 1 1,-1-1-1,1 1 1,0-1-1,0 1 1,-4 0-1,3 0-5,0 0 0,0 0 0,0 1 0,0 0-1,0 0 1,0 0 0,0 0 0,0 0 0,0 0-1,0 1 1,0-1 0,1 1 0,-1 0 0,1 0 0,-1 0-1,1 0 1,-3 3 0,2-2-2,2-1 4,-1 0 0,0 0-1,1 0 1,-1 1-1,1-1 1,-1 0-1,1 1 1,0-1 0,0 1-1,1 0 1,-1-1-1,0 1 1,1 0 0,0-1-1,-1 1 1,1 0-1,0-1 1,1 5-1,-1-4-61,0-1 15,0-1 0,0 0 0,0 1 0,0-1 0,0 0 0,0 1 0,0-1 0,1 0 0,-1 1 0,1-1 0,-1 0 0,1 1 0,0-1 0,-1 0 0,1 0 0,0 0 0,0 0 0,-1 0 0,3 2 0,1 1-91,4 6 151,12 14-2926,-2 2-5612,-42-60 6436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8.51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24 16727,'0'0'194,"0"9"558,7 45 1387,-6-40-1837,0-1 0,1 1 0,0 0 0,1-1-1,10 26 1,-13-39-291,1 1-1,-1 0 1,1-1 0,-1 1-1,1-1 1,-1 1-1,1-1 1,-1 1-1,1-1 1,0 1 0,-1-1-1,1 1 1,0-1-1,-1 0 1,1 0-1,0 1 1,0-1 0,-1 0-1,1 0 1,0 0-1,0 0 1,-1 1-1,1-1 1,0 0 0,0-1-1,-1 1 1,1 0-1,0 0 1,0 0-1,-1 0 1,1-1 0,0 1-1,-1 0 1,1 0-1,1-1 1,20-14-10,-6-7 3,-5 1-5,-2-1 1,12-41-1,-21 61 1,3-6-3,-3 5-2,0 0 0,1 0 1,0 0-1,0 0 0,0 0 0,0 0 1,0 1-1,1-1 0,-1 0 1,1 1-1,0-1 0,0 1 0,-1 0 1,2-1-1,-1 1 0,2-2 0,-3 5-6,0-1-1,-1 1 0,1 0 0,-1-1 1,1 1-1,-1 0 0,1-1 0,-1 1 1,1 0-1,-1 0 0,0 0 0,1-1 1,-1 1-1,0 0 0,1 2 0,-1-3 7,8 39-74,-6-29-131,0 1 0,1 0 0,0-1 0,8 19 0,-9-27 72,-1 1 0,1 0 0,-1-1 0,1 1 0,0-1 1,0 1-1,0-1 0,0 0 0,0 0 0,1 0 0,-1 0 1,1 0-1,-1 0 0,1-1 0,0 1 0,-1-1 0,1 0 0,0 0 1,4 1-1,-3-1-48,0-1 1,0 0-1,0-1 1,0 1 0,0-1-1,-1 1 1,1-1-1,0 0 1,0 0-1,-1-1 1,1 1-1,-1-1 1,5-2 0,-6 3 141,-1 0 0,1 0 1,-1 0-1,0 0 1,1 0-1,-1 0 0,0-1 1,0 1-1,1 0 1,-1-1-1,0 1 1,0-1-1,-1 1 0,1-1 1,1-2-1,1-3-52,18-32-1680,12-19-6710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18.84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1 227 11656,'0'2'1985,"0"20"578,0-5-1507,0 0 0,1 1 0,5 27-1,1-22-507,15 35 0,-22-58-525,0 1-1,0 0 1,1 0-1,-1 0 1,0 0-1,1 0 1,-1 0 0,1-1-1,-1 1 1,1 0-1,0 0 1,-1-1-1,1 1 1,0 0-1,-1-1 1,1 1-1,0 0 1,0-1-1,-1 1 1,1-1-1,0 0 1,0 1-1,0-1 1,0 0-1,0 1 1,0-1-1,-1 0 1,1 0 0,0 0-1,0 0 1,0 0-1,0 0 1,0 0-1,0 0 1,0 0-1,2-1 1,-1 0-3,-1 0 0,1 0 0,0-1 0,-1 1 0,1 0 1,-1-1-1,1 0 0,-1 1 0,0-1 0,0 0 0,1 1 0,-1-1 1,0 0-1,-1 0 0,1 0 0,0 0 0,0-3 0,56-193 426,-56 192-431,1-1 0,1 1 0,-1 0 0,1 0 0,0 0 1,0 0-1,4-5 0,5-6 4,2-6 113,22-36-3563,0-3-7567,-83 144 8278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0.28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20 64 10488,'0'0'1280,"-2"-5"-214,0 0-1155,-1 0 455,1-1 0,-1 1 0,1 0-1,1 0 1,-1-1 0,1 1 0,-1-7 0,4 8 380,3 9-561,4 22-37,10 204 586,-19-81-353,-2-40-88,2-78-167,-1 16-4,5 50 0,-1-76-42,8 32 0,-11-53-66,0 0 1,0 0-1,1-1 1,-1 1-1,0 0 1,1-1-1,-1 1 1,0-1-1,1 1 1,-1-1-1,1 1 1,-1 0-1,1-1 1,-1 1-1,1-1 1,-1 0-1,1 1 1,-1-1-1,1 1 1,0-1-1,-1 0 1,1 0-1,0 1 1,-1-1-1,1 0 1,0 0-1,-1 0 1,1 0-1,0 1 1,0-1-1,-1 0 1,1 0-1,0-1 1,-1 1-1,2 0 1,16-7-12,-18 6 5,3 0-16,0-1 1,1-1-1,-1 1 1,0 0-1,0-1 0,-1 0 1,1 1-1,-1-1 1,5-6-1,4-5-3,0 1-60,33-43-968,33-52-224,-54 75-1223,23-32-4981,-107 151 5642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0.67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46 367 11208,'-3'-1'1489,"-35"-10"174,38 11-1647,0 0 1,-1 0 0,1 0 0,0 0 0,0 0 0,0 0-1,0 0 1,-1 0 0,1 0 0,0 0 0,0 0-1,0 0 1,0 0 0,0 0 0,-1 0 0,1 0 0,0 0-1,0 0 1,0 0 0,0 0 0,0 0 0,-1-1 0,1 1-1,0 0 1,0 0 0,0 0 0,0 0 0,0 0 0,0 0-1,0-1 1,0 1 0,0 0 0,0 0 0,-1 0-1,1 0 1,0 0 0,0-1 0,0 1 0,0 0 0,0 0-1,0 0 1,0 0 0,0-1 0,0 1 0,0 0 0,0 0-1,0 0 1,0 0 0,1-1 0,-1 0 57,0-2 3,0 0 0,1 0 0,0 0 0,-1 0 0,1 1 0,0-1 0,1 0 0,-1 0 0,0 1 0,1-1 0,0 0 0,-1 1 0,1-1 0,0 1 0,0 0 0,0 0 0,1 0 0,-1 0 0,3-2 0,89-59 501,116-67-938,-153 95-2029,53-32-5509,-256 157 5952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1.03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73 310 7896,'0'0'1672,"0"0"4,0 0 16,0 0-112,0 0-464,1-5-283,28-78 685,-21 64-1335,-1-1 0,-1 0 0,0 0 0,5-37 0,-11 46-153,0 0 0,0 0 0,-1 0 0,0 1 0,-4-15 0,4 24-27,1 1-1,-1-1 1,1 1 0,-1-1 0,0 1-1,1-1 1,-1 1 0,0-1-1,0 1 1,1 0 0,-1-1-1,0 1 1,0 0 0,1 0 0,-1 0-1,0 0 1,0-1 0,0 1-1,1 0 1,-1 0 0,0 0-1,0 1 1,0-1 0,-1 0-1,1 0 4,-3 1 1,0 0 0,0 0 0,0 0 0,1 1 0,-1-1 0,0 1 0,1 0 0,-1 0 0,1 0 0,0 0 0,0 0 0,-1 1 1,2 0-1,-1-1 0,0 1 0,0 0 0,1 1 0,0-1 0,-4 7 0,0-1 10,-2 5 129,-18 76 57,24-83-176,1 0-1,0 1 1,1-1-1,0 0 0,0 1 1,0-1-1,1 0 1,0 1-1,0-1 1,4 10-1,-2-7-2,-2-5-6,1 0 0,0 0 0,0 0 0,0-1 0,0 1 0,1-1 0,-1 0 1,1 0-1,1 0 0,-1 0 0,0 0 0,7 5 0,-4-4-9,-3-2-10,1 0 1,0 0-1,-1-1 1,1 0-1,0 1 1,0-1-1,0-1 1,1 1-1,-1-1 0,0 0 1,1 1-1,-1-2 1,7 1-1,-5 0-42,7-1-322,2-5 159,0-1 1,22-13 0,-23 8-707,51-73-419,-58 75 931,-1-1 0,-1 0 0,0 0 0,0 0 1,-1-1-1,0 0 0,-1 0 0,0 0 0,-1 0 0,2-23 0,-3 23-286,7-39-7227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1.37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 87 10040,'-2'12'2918,"1"20"-1596,2-1 0,1 1-1,6 36 1,5 70 1023,-12-175-2091,2 1 0,12-54-1,-12 73-256,-1-1-113,2-1-1,0 0 0,2 1 1,0 0-1,0 0 1,2 0-1,10-16 0,-1 14-304,0 1-2803,-1 1-5757,-37 42 6776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1.72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11 121 11208,'0'0'1448,"0"0"-46,0 0-179,0 0-110,0 0-276,0 4-197,1 32-111,-1 1-1,-7 40 0,3-29-149,13-72-126,1 1-1,14-22 0,-15 27-207,10-18 15,-1 10-52,-15 22-8,0 1 1,0-1 0,1 1-1,-1 0 1,9-6 0,-11 9-2,-1 0 0,1-1 0,-1 1 0,1 0 1,0 0-1,-1 0 0,1 0 0,-1 0 0,1 0 1,-1 0-1,1 0 0,0 0 0,-1 0 0,1 1 0,-1-1 1,1 0-1,-1 0 0,1 0 0,-1 1 0,1-1 0,-1 0 1,1 1-1,-1-1 0,1 0 0,-1 1 0,1-1 1,-1 1-1,1 0 0,10 16-67,-8 1 8,-1 0 1,0 27-1,3 21 23,-5-66 37,0 0 0,0 1 0,0-1 0,0 0 0,1 0 0,-1 0 0,0 0 0,0 0-1,0 0 1,0 0 0,0 0 0,0 0 0,0 1 0,0-1 0,0 0 0,0 0 0,1 0 0,-1 0 0,0 0 0,0 0 0,0 0 0,0 0 0,0 0 0,0 0 0,0 0 0,1 0 0,-1 0 0,0 0 0,0 0 0,0 0 0,0 0 0,0 0 0,0 0 0,0 0 0,1 0 0,-1 0 0,0 0 0,0 0 0,0 0 0,0 0 0,0 0 0,0 0 0,0 0 0,1 0 0,-1-1 0,0 1 0,0 0-1,0 0 1,0 0 0,0 0 0,0 0 0,0 0 0,0 0 0,0 0 0,0 0 0,0-1 0,0 1 0,5-5 0,4-11 10,-1-1 0,-1 0 0,8-27-1,0 3 24,2 1-7,-9 22 8,-1 1-1,0-1 1,-2-1-1,5-21 1,-10 39-28,1 3-5,0-1-1,0 1 1,0 0-1,0 0 1,-1-1-1,1 1 1,-1 0-1,1 0 1,-1 0-1,0 0 1,0 0-1,1 0 1,-1 0-1,-1 0 1,1 2-1,0 0 0,4 105-630,-2-96 495,0 0 0,0-1 0,1 1 0,1-1 0,10 24 0,-8-21-2538,7 18-6220,-30-76 6700</inkml:trace>
  <inkml:trace contextRef="#ctx0" brushRef="#br0" timeOffset="1">472 54 17487,'0'0'-64,"0"0"14,0 0 54,0 0 60,0 2 166,-7 20-130,2 0 0,1 0 0,0 0 0,1 0 0,2 1 0,0-1 0,5 42 0,-4-64-133,0 0 0,0 0 0,0 0 0,0 0 0,0 1 0,0-1 0,0 0-1,0 0 1,0 0 0,0 0 0,0 1 0,0-1 0,0 0 0,0 0-1,0 0 1,0 0 0,0 1 0,0-1 0,0 0 0,0 0 0,0 0 0,0 0-1,0 0 1,0 0 0,1 1 0,-1-1 0,0 0 0,0 0 0,0 0-1,0 0 1,0 0 0,0 0 0,1 0 0,-1 0 0,0 1 0,0-1 0,0 0-1,0 0 1,0 0 0,1 0 0,-1 0 0,0 0 0,0 0 0,0 0 0,0 0-1,1 0 1,-1 0 0,0 0 0,0 0 0,0 0 0,0 0 0,1 0-1,-1 0 1,7-8-136,-2 3-2322,2 1-4858,-16 10 5548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09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1 192 10488,'16'82'1106,"-14"-87"224,-1 0-1043,0 0 0,1 0 0,0 0-1,-1 1 1,4-6 0,-4 10-257,-1-1 0,0 0 0,1 0 0,-1 1 0,1-1 0,-1 0 0,1 1 0,0-1 0,-1 0-1,1 1 1,0-1 0,-1 1 0,1-1 0,0 1 0,0 0 0,0-1 0,-1 1 0,1 0 0,0-1 0,0 1 0,0 0 0,0 0 0,-1 0 0,1 0 0,0 0 0,0 0 0,0 0 0,0 0-1,0 0 1,0 0 0,-1 0 0,1 0 0,0 1 0,0-1 0,0 0 0,0 1 0,-1-1 0,1 1 0,0-1 0,0 1 0,12 9 158,-1 0 0,0 1 0,-1 0 0,0 1 0,10 16 1,-4-8-42,9 12 14,-2 1 1,-1 1-1,-2 1 1,-1 1-1,-2 1 1,-1 1-1,-2 0 1,-2 1-1,10 48 0,16 126 245,-22-106-136,33 109 1,-46-203-248,1-1 1,11 23-1,-15-31-21,2 0 1,-1-1 0,0 1 0,1-1-1,0 1 1,0-1 0,0 0 0,0 0-1,0-1 1,0 1 0,1-1 0,4 4-1,-6-6-27,0 0-1,0 1 1,-1-1-1,1 0 1,0 0-1,0 0 1,-1 0-1,1 0 1,0 0-1,0 0 1,-1-1-1,1 1 1,0-1-1,0 1 1,-1-1-1,4-1 1,27-17-686,-24 14 565,4-3 47,23-15-886,41-41-2055,-41 35-4616,-82 67 5751</inkml:trace>
  <inkml:trace contextRef="#ctx0" brushRef="#br0" timeOffset="1">106 785 12824,'86'-64'707,"138"-92"2453,41-30-2924,-27-4-971,-195 155 737,21-17-2319,62-49-5072,-294 236 5573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2.10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 1 14232,'0'0'777,"0"0"-32,0 0-147,0 0-44,-3 24 555,6 0-873,4 20-3218,-2-13-5277,-11-73 6233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2.45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1 119 14072,'0'0'1305,"0"0"-51,0 0-222,0 0-118,0 0-250,0 3-159,1 4-347,1 19 176,11 43 1,-13-68-321,0 0 0,0-1 0,0 1 0,0 0 1,0-1-1,1 1 0,-1-1 0,0 1 0,1 0 1,-1-1-1,0 1 0,1-1 0,-1 1 0,1-1 1,-1 1-1,0-1 0,1 1 0,-1-1 0,1 1 0,0-1 1,-1 0-1,2 1 0,-2-1-6,1 0-1,0 0 1,-1 0 0,1 0-1,-1 0 1,1-1 0,-1 1-1,1 0 1,-1 0-1,1-1 1,-1 1 0,1 0-1,-1-1 1,1 1 0,-1 0-1,1-1 1,-1 1 0,0-1-1,1 1 1,0-1 0,17-32 117,-17 31-109,49-118 130,-46 108-127,13-28 12,-16 38-30,-1 0 0,1 1 0,0-1 0,0 1 0,0-1 0,1 1 0,-1-1 0,0 1 0,0 0 0,1 0 0,-1-1 0,1 1 0,-1 0 0,1 0 0,-1 0 0,3 0 0,-3 1-1,0 0-1,-1 0 0,1 0 1,-1 0-1,1 0 1,-1 0-1,1 0 1,-1 1-1,1-1 1,-1 0-1,1 0 1,-1 1-1,1-1 1,-1 0-1,1 1 1,-1-1-1,1 1 1,-1-1-1,0 0 1,1 1-1,-1-1 1,0 1-1,1-1 1,-1 1-1,1 0 1,7 18-14,-7-18 12,5 13 107,3 9-458,1 0 1,1 0-1,1-1 1,21 31-1,-32-52 265,0 0 0,0 0 0,0 0 0,0 0 0,1 0 0,-1-1 0,0 1 0,0 0 0,0-1 0,1 1 0,-1 0 0,0-1 0,0 0 0,1 1 0,-1-1 0,1 0 0,-1 0 0,0 0 0,1 0 0,0 0 0,4 1-144,46 2-4263,-31-1-1511,-62-7 4012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2.80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136 741 11928,'-4'1'1656,"-13"7"-554,-1 1 0,1 0-1,-21 16 1,35-22-993,-1-1 0,1 2 0,0-1 0,0 0 0,0 1 0,0-1 0,1 1-1,-1 0 1,1 0 0,0 0 0,0 0 0,0 1 0,1-1 0,0 0-1,-1 1 1,1-1 0,1 1 0,-1-1 0,1 8 0,0-12-109,0 0 1,0 1 0,1-1-1,-1 1 1,0-1-1,1 0 1,-1 1 0,0-1-1,1 0 1,-1 0 0,1 1-1,-1-1 1,0 0-1,1 0 1,-1 1 0,1-1-1,-1 0 1,1 0 0,-1 0-1,1 0 1,-1 0-1,0 0 1,1 1 0,-1-1-1,1 0 1,-1 0 0,1-1-1,-1 1 1,1 0-1,-1 0 1,1 0 0,-1 0-1,1 0 1,0-1-1,11-3-5,-1-1-77,0-1 1,0-1-1,0 0 1,0 0-1,-1-1 1,-1 0-1,12-13 1,-6 6 58,7-7-427,0-1 288,-21 22 152,0 0 0,0 1 0,0-1-1,0 0 1,0 0 0,1 1 0,-1-1 0,0 1 0,0-1 0,0 1 0,1-1 0,-1 1 0,0 0-1,0 0 1,1 0 0,1-1 0,-2 2 6,-1 0-1,1 0 1,-1-1 0,1 1-1,0 0 1,-1 0 0,0 0-1,1-1 1,-1 1-1,1 0 1,-1 0 0,0 0-1,0 0 1,1 0 0,-1 0-1,0 0 1,0 0-1,0 0 1,0 0 0,0 0-1,0 0 1,-1 1 0,2 10-7,2 7 5,3 7 4,-4-22 1,0 0-1,1 0 1,-1 0-1,1 0 0,0 0 1,0-1-1,0 1 0,5 2 1,-7-5-5,0 0-1,0-1 1,0 1 0,0 0 0,0-1 0,0 1-1,0-1 1,0 0 0,0 1 0,0-1 0,1 0-1,-1 0 1,0 1 0,0-1 0,0 0 0,0 0-1,1-1 1,-1 1 0,0 0 0,2-1 0,2 1-11,6-3-106,0 0-1,0 0 1,0-2-1,0 1 1,-1-1-1,0 0 1,17-13-1,-14 6-221,53-82-191,-53 69-97,54-146-229,-57 133 356,14-162-94,-24 164 641,-1 20 28,0-4 38,-1 1 0,-1 0 0,0 0 0,-1 1 0,-13-35 0,11 39 93,-1 1 0,0 0 0,-11-14 0,18 26-168,-1 1 1,1-1 0,0 1-1,-1-1 1,1 1 0,0 0 0,-1-1-1,1 1 1,-1 0 0,1-1 0,-1 1-1,1 0 1,-1 0 0,1-1-1,-1 1 1,1 0 0,-1 0 0,1 0-1,-1 0 1,1 0 0,-1-1 0,-7 1 107,0-1 0,-1 1 1,1 1-1,0-1 0,0 1 1,-14 4-1,21-5-113,0 0 0,1 1 0,-1-1 0,0 0 0,0 0 0,1 1 0,-1-1 0,0 0 0,1 1 0,-1-1 0,0 1 1,1-1-1,-1 1 0,1-1 0,-1 1 0,1 0 0,-1-1 0,1 1 0,-1 0 0,1-1 0,-1 2 0,-16 28 378,-24 61 0,32-56 57,-7 178 179,15-203-538,2 0 1,-1 0-1,3 12 0,49 277 305,-34-207-3194,13 87-7041,-73-418 7393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3.34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11 0 11384,'0'4'1512,"3"59"1065,-6 121-1381,2-140-570,-5 191 176,5-190-556,-1 147 70,3-161-214,3-1-24,11 41 0,-15-70-74,0-1 1,0 0 0,0 1-1,0-1 1,0 1-1,0-1 1,0 0-1,0 1 1,0-1 0,0 0-1,1 1 1,-1-1-1,0 0 1,0 1 0,0-1-1,1 0 1,-1 1-1,0-1 1,0 0-1,1 0 1,-1 1 0,0-1-1,1 0 1,-1 0-1,0 1 1,1-1 0,-1 0-1,0 0 1,1 0-1,-1 0 1,1 1-1,1-1 10,0 1-1,0-1 0,0 1 1,0-1-1,0 0 0,0 0 1,0 0-1,0 0 0,0 0 1,0 0-1,0 0 0,2-1 1,0-1-33,-1 1 0,1-1 1,-1 0-1,0 0 0,1 0 1,-1 0-1,0-1 0,-1 1 1,1-1-1,4-5 0,75-102-395,47-88-4405,-77 118-2354,-121 186 5420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5.75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0 485 11928,'0'0'1344,"5"-6"-224,0 0-949,-3 3-60,0 0-1,0 0 1,1 0-1,0 0 1,-1 1-1,1-1 1,5-2 0,77-61 791,80-50-169,-131 94-785,4-3-426,150-90-231,-132 80-1606,57-33-4844,-263 159 5405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6.16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289 71 7352,'0'0'1481,"0"0"-16,0 0-83,-4 6-249,-2 1-954,3-5-64,1 1 1,-1 0 0,1 0-1,0 0 1,0 0 0,1 0-1,-1 0 1,-2 6 0,-10 25 569,1-1 0,-14 54 0,23-71-610,2-11-22,1 0 1,0 0 0,0 0 0,1 0 0,0 0-1,-1 0 1,2 9 0,1 6 178,6 29 1,-2-40 22,-2-6-219,-1-1 0,1 0 1,0 0-1,0 0 0,0 0 0,1-1 1,-1 0-1,0 0 0,8 1 0,-12-1-22,1-1-1,0 0 0,-1 0 0,1 0 0,-1 0 0,1 0 0,0 0 0,-1-1 0,1 1 0,-1 0 0,1 0 0,0 0 0,-1 0 0,1-1 0,-1 1 1,1 0-1,-1-1 0,1 1 0,0-1 0,21-15 168,28-27 0,-35 25 41,49-110 67,-63 126-281,0 1 0,0-1 0,0 0 0,-1 0 0,1 0-1,-1 0 1,1 0 0,-1 0 0,0 0 0,1 0 0,-1-3 0,-1-16 26,-1-1 0,-1 1 0,-9-32 0,12 51-28,0 1 0,-1-1 0,1 1 1,-1 0-1,1 0 0,-1-1 0,0 1 0,0 0 0,1 0 1,-1-1-1,0 1 0,0 0 0,-1-1 0,-9-8 18,-1 1-1,0 1 0,0-1 0,-25-11 0,36 19-17,-1 1-1,1-1 0,-1 0 0,1 1 0,-1 0 0,1-1 0,-1 1 0,1 0 0,-1 0 1,1 0-1,-3 0 0,-22 1 28,0 2 0,-30 7-1,54-10-22,0 1 0,0-1 0,0 1 0,1 0 0,-1-1 0,0 1 0,0 0 0,1 0 0,-4 2 0,-17 15-5,1 0 0,-24 27 0,19-19-2700,-27 22-6503,124-112 6925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6.69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 9504,'0'0'1712,"0"0"-71,0 0-281,0 0-127,0 0-242,2 5-213,7 45-147,-1 0 0,2 99 0,-10-135-608,12 202 501,-9-180-582,18 117-184,-14-108-2646,6 47-6023,-30-214 6727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7.02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121 73 10040,'0'0'1368,"0"0"-22,-1 5-84,-2 15-628,-2 6-26,1 0-1,2 1 1,0-1 0,4 44 0,-1-53-432,2-1 0,0 0 0,1 0 0,0 0 1,2-1-1,0 1 0,10 18 0,-15-33-148,0 1 0,1-1 1,-1 0-1,1 0 0,-1 1 0,1-1 0,0 0 1,0-1-1,-1 1 0,1 0 0,0 0 0,0-1 1,0 1-1,0-1 0,-1 0 0,1 1 0,0-1 1,0 0-1,0 0 0,0 0 0,0 0 0,2-1 1,-2 1-1,-2 0-24,1 0 0,-1 0 1,0 0-1,0 0 0,1 0 0,-1 0 0,0 0 0,1 0 0,-1 0 0,0 0 0,0 0 0,1 0 0,-1-1 0,0 1 0,0 0 0,1 0 0,-1 0 0,0 0 0,0 0 0,0-1 0,1 1 0,-1 0 0,0 0 0,0 0 1,0-1-1,0 1 0,1 0 0,-1 0 0,0-1 0,6-9 55,0 0 0,7-21 0,-10 17 74,-7-80 47,-1 73-78,-11-16-54,-1 2 0,-2 1 0,-29-42 0,40 66-38,-1 0 0,0 0 0,-1 1 0,-15-11 0,6 13-6,18 7-8,0 0-1,0 0 1,-1 0-1,1 0 0,0 0 1,0 0-1,-1 1 1,1-1-1,0 0 1,0 1-1,0-1 0,-1 1 1,1-1-1,0 1 1,0 0-1,0 0 1,0-1-1,0 1 0,0 0 1,0 0-1,1 0 1,-1 0-1,-1 2 1,0 0-25,1 0 1,-1 0 0,1 1 0,0-1 0,0 1 0,0-1 0,0 1 0,0 4 0,0 2-67,1 1 0,0-1 0,1 0 0,3 20 0,1-14 157,8 25-3363,-2 1-5630,-26-98 6747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7.36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41 88 11568,'0'0'1481,"0"0"-41,-5 22 1800,7-2-2885,0 1 1,2-1 0,7 22-1,-10-38-331,0 0 0,1 0 0,0 0 0,0 0 0,0 0 0,0-1 0,0 1 0,1-1 0,0 0 0,3 5 0,-1-3 3,-4-5-15,1 1-1,-1 0 1,0 0 0,1 0-1,-1-1 1,1 1 0,-1-1-1,1 1 1,-1-1 0,1 0-1,-1 1 1,1-1 0,-1 0-1,1 0 1,0 0 0,-1 0-1,1-1 1,-1 1 0,1 0-1,-1-1 1,1 1 0,-1-1-1,1 1 1,2-2 0,-3 1 0,0 1-7,1-1 1,-1 1-1,0-1 0,0 0 0,0 1 1,0-1-1,0 0 0,0 0 0,0 0 1,0 0-1,0 0 0,0 0 0,0 0 1,0 0-1,-1 0 0,1 0 0,0 0 1,0-3-1,2-1 8,1-1 1,-2 4-5,-1 0 0,0 0 0,0 0 0,0 0 1,0 0-1,0 0 0,0 0 0,0 0 0,-1 0 0,1 0 0,-1-1 0,1 1 1,-1-3-1,3-64 144,-3 63-136,-1 1 1,0-1-1,0 0 1,-1 1-1,1-1 0,-1 1 1,0-1-1,-1 1 0,1 0 1,-1 0-1,-5-7 1,3 4-8,1 2 0,0 0-1,0 0 1,0 0 0,-1 0 0,-10-9 0,11 11-7,-4 1 17,1 3-15,0 0-1,0 0 1,0 1-1,-1 0 1,-6 3-1,6 2 9,-8 18 1,14-18-14,-1-1 1,1 1-1,0 1 1,-1 8-1,1-3-16,2 1 0,0-1 0,0 1-1,4 21 1,-3-32-9,-1 3-52,1-1 1,0 1 0,0 0 0,0-1-1,0 0 1,1 1 0,0-1 0,0 0 0,0 0-1,0 0 1,6 7 0,18 31-2927,-6-3-5851,-47-91 6669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7.7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6 25 11384,'0'0'1736,"0"0"-22,0 0-85,-1-2-289,1 0-1353,-3-16 2089,1 15-983,3 14-986,7 46 333,2-1 0,18 54 0,-18-72-405,28 126 290,-15-57-496,21 86-182,-30-136-2918,12 58-7031,-61-268 7773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0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11032,'0'0'1248,"0"0"-80,0 0-320,0 0-128,0 0-192,9 3-128,5 1-334,0 1 0,0 0 0,-1 1 0,0 0 0,0 2 1,-1-1-1,17 14 0,-13-6 26,-1 2 0,0-1-1,-1 2 1,-1 0 0,-1 1 0,0 0 0,-2 1 0,0 0-1,-1 0 1,11 37 0,-2 16 221,18 139 0,-24-127-148,20 304 241,-14-120 96,-18-269-501,12 87 165,-10-80-146,-1 0 0,1 0 0,1-1 0,-1 1 0,1 0 1,0-1-1,1 0 0,0 1 0,7 9 0,-9-14-27,1-1 0,-1 1 0,0 0 1,1 0-1,-1-1 0,1 0 0,0 1 0,-1-1 0,1 0 0,0 0 0,0 0 1,-1-1-1,1 1 0,0-1 0,0 0 0,0 1 0,0-1 0,0 0 0,0-1 1,0 1-1,0-1 0,-1 1 0,1-1 0,0 0 0,0 0 0,0 0 1,-1 0-1,5-3 0,4-2-82,0 0 0,-1-1 0,0 0 0,-1-1 0,14-13 0,3-4-215,-1-2 0,-2-1 0,-1-1 1,-1 0-1,-1-2 0,27-58 0,-43 72 79,5-106-1975,-2 11-7473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8.09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72 1 11208,'0'0'1760,"0"0"-26,0 0-100,0 0-132,0 0-421,0 0-193,0 0-352,-5 5-162,4-4-378,-5 4 112,-1 1 0,1 1 0,1-1-1,-1 1 1,1 0 0,1 1 0,-1-1 0,1 1 0,-4 11-1,-1 29 95,9-46-181,0 0 1,0 0 0,1 0-1,-1 1 1,1-1-1,0 0 1,-1 0 0,1 0-1,0 0 1,0-1 0,0 1-1,0 0 1,1 0-1,-1 0 1,0-1 0,1 1-1,-1-1 1,1 1 0,0-1-1,2 2 1,-2-2 4,7 3 102,9-3-158,0 0 0,1-2 0,33-5 0,43-12-340,-61 11-2703,32-6-7300,-154 30 7812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8.42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68 32 7984,'0'0'1409,"0"-4"-230,0-4-1091,1-10 4331,-4 17-2431,-5 10-1673,-1 6-11,1 0 0,1 1-1,0 0 1,1 0 0,1 0-1,0 1 1,1-1 0,-2 34-1,5-45-256,1 0 0,1 0-1,-1 0 1,1 0-1,-1 0 1,1 0-1,1-1 1,-1 1 0,1 0-1,0-1 1,3 8-1,-1-6-30,-3-4-21,0-1 0,1 1 0,0 0 0,-1 0 0,1-1 0,0 1 1,0-1-1,0 0 0,0 0 0,0 1 0,0-1 0,0 0 0,0-1 0,0 1 0,1 0 0,-1-1 0,0 1 0,1-1 0,-1 1 0,0-1 0,1 0 1,2 0-1,-3 0-47,0 0-19,1 0-1,-1 0 1,0 0 0,0 0 0,0 0 0,0 0-1,1-1 1,-1 1 0,0-1 0,0 1 0,0-1-1,0 0 1,3-1 0,5-3-72,2 2 21,-8 2-33,0-1 1,0 1-1,0-1 0,0 1 1,-1-1-1,1 0 1,0 0-1,3-3 0,12-9-489,-1 1 0,0-2 0,0 0 0,-2-2-1,19-21 1,10-15-8842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8.76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41 201 10848,'0'2'1585,"-6"6"-949,2 1 0,-1 0-1,1 0 1,0 0 0,1 0 0,0 1 0,1-1 0,-3 20-1,6-28-590,-1 1 1,1-1-1,0 1 0,0-1 0,-1 0 0,1 0 0,0 1 0,0-1 0,0 0 0,0 0 0,0 0 0,1 0 0,-1 0 0,0 0 0,0-1 0,1 1 0,-1 0 0,0-1 0,1 1 0,-1 0 0,1-1 0,2 1 0,-4-1 2,4 1 3,-1-1 0,1 1-1,-1-1 1,1 0 0,-1 0-1,1 0 1,-1-1 0,1 1 0,-1-1-1,1 0 1,-1 0 0,0 0 0,7-3-1,-6 2 3,7-4 203,42-51 78,-43 42-220,1-12-33,-1 0 0,-1 0-1,7-40 1,-13 29-57,-3 37-22,0 0 1,0 1-1,0-1 1,0 0-1,0 1 1,0-1-1,0 0 1,0 1-1,0-1 1,0 0-1,-1 1 0,1-1 1,0 0-1,0 1 1,-1-1-1,1 1 1,-1-2-1,-16-21 26,15 21-26,0 0-1,0 0 1,0 1-1,-1-1 1,1 1 0,0-1-1,-1 1 1,0 0-1,1 0 1,-4-1 0,2 2-1,-1 0 1,1-1-1,-1 2 0,1-1 1,0 0-1,-1 1 1,1 0-1,0 0 0,0 0 1,-1 1-1,1 0 1,0-1-1,-4 4 1,5-4-2,-10 10-4,-9 16-11,-20 34 0,39-57-14,0 1 0,0 1 0,1-1 1,0 0-1,0 1 0,0-1 0,1 1 1,-1 0-1,2-1 0,-1 1 0,0 0 1,1 11-1,0-9-62,3 4-653,-1-9 686,-1 0 0,1 0 0,0-1 1,0 1-1,0-1 0,1 1 1,-1-1-1,4 3 0,26 28-3108,-7-6-5425,-58-63 6479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9.10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56 37 11832,'-2'3'1424,"-4"5"-1000,0 0 0,0 1 0,1-1 0,0 1 0,1 0 0,0 1 0,1-1-1,0 1 1,0 0 0,-2 15 0,1 38 467,5-60-845,-1 1 0,1-1 0,-1 1 0,1-1 0,0 1 0,0-1 0,1 0 0,-1 1 0,1-1 0,0 0 0,-1 0 0,1 0 1,0 0-1,1 0 0,3 3 0,-3-2 9,0-2-12,-1 1 1,1-1-1,0 1 1,-1-1-1,1 0 0,0 0 1,1-1-1,-1 1 1,0 0-1,0-1 0,1 0 1,-1 0-1,1 0 0,4 1 1,-3-1 6,-1-1-3,1 1 0,0-1 0,0 0 0,-1 0 0,1-1 0,0 1-1,-1-1 1,1 0 0,-1 0 0,1-1 0,-1 1 0,8-4 0,-6 2-6,5-4 132,1-4-95,-2-1-1,15-21 0,-21 27-55,-1 0 0,-1 0-1,1 0 1,-1-1 0,0 1 0,0-1-1,-1 0 1,0 1 0,0-1-1,-1 0 1,0-8 0,0 5-5,0 4-5,0 1 0,0-1 0,-1 0 0,1 0 0,-1 0 0,-1 1 0,1-1 0,-1 0 0,0 1 0,-1 0 0,-5-11 0,4 9-4,3 4-4,-2 0 0,1 0 0,0-1-1,-1 1 1,1 1 0,-1-1 0,0 0 0,0 1 0,0-1 0,0 1 0,-1 0 0,1 0 0,0 0 0,-1 0 0,0 1 0,-3-2 0,2 1-1,3 2-1,-1-1 0,1 1-1,-1 0 1,1 0 0,-1 0-1,1 0 1,-1 0 0,1 0-1,-1 0 1,1 1 0,-1 0-1,1-1 1,-1 1 0,1 0-1,0 0 1,-1 0 0,1 0-1,0 1 1,0-1 0,0 1 0,-3 2-1,2-2-4,-4 6-49,-3 27 310,-2 14-3882,2-11-6441,24-89 7591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9.46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12912,'0'0'1937,"0"0"-76,0 0-322,0 0-157,0 4-318,1 61 328,4 47-932,-2-65-187,19 84-1,-15-93-297,1 2-233,37 168-174,-31-145-2670,14 63-7403,-65-293 7911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29.81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1 171 13088,'0'0'1377,"0"0"-53,2-5-234,10-21-473,1 0 0,2 1 0,28-38 0,-33 54-477,-3 6-105,0 0-1,0 0 1,0 1-1,1-1 1,7 0-1,-5 5 159,-5 3-160,0-1-1,-1 0 1,1 1-1,-1 0 1,0 0-1,0 0 1,3 7-1,0 7 108,21 140 27,-24-121-172,13 160-137,-15-157-556,3 170-256,-4-147-1639,2 62-5980,-7-294 6460</inkml:trace>
  <inkml:trace contextRef="#ctx0" brushRef="#br0" timeOffset="1">299 1303 11480,'6'-10'1965,"-3"4"-1586,1-1-167,1 0 0,-2-1 0,1 1 0,-1-1 0,0 1 0,-1-1 0,1 0 0,-2 0 0,2-9 0,-3 16-194,0 1 0,0 0 0,0-1 0,0 1 0,0 0 0,0-1 1,0 1-1,0-1 0,0 1 0,0 0 0,0-1 0,0 1 1,0 0-1,0-1 0,0 1 0,0 0 0,-1-1 0,1 1 1,0 0-1,0-1 0,0 1 0,-1 0 0,1 0 0,0-1 1,0 1-1,-1 0 0,1 0 0,0 0 0,0-1 0,-1 1 1,1 0-1,0 0 0,-1 0 0,1 0 0,0-1 0,-1 1 0,0 0 1,-14 6 563,-12 17 345,14-6-2020,-5 3-8760,36-41 7560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37 7800,'0'0'1488,"0"0"-26,0 0-100,0-3-249,7-29 1472,-23 30-1518,10 3-1001,0 1 1,0-1-1,0 1 1,0 0-1,0 1 1,1-1-1,-1 1 1,1 0-1,0 1 1,0-1-1,0 1 1,0 0-1,-4 6 1,-1-2-4,0 1 87,1 0 0,0 0 0,1 1-1,0 0 1,0 1 0,-7 14 0,5-10-65,-2 7 261,-42 123 122,47-116-206,1 93 80,6-121-334,-1 0 1,1 0-1,1 1 0,-1-1 0,0 0 0,0 0 0,0 0 0,1 0 0,-1 1 0,0-1 0,1 0 0,-1 0 1,1 0-1,1 2 0,3 4 16,1 1-1,0-1 1,1 0 0,-1-1 0,1 1 0,1-1 0,10 7-1,-17-12-7,1-1-1,-1 1 1,0 0-1,0-1 0,1 1 1,-1-1-1,0 1 0,1-1 1,-1 0-1,1 0 1,-1 1-1,2-1 0,28 1 91,59-6 0,-63-2-246,108-54-226,-94 40-2749,40-16-6363,-189 87 7158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3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6552,'0'0'1440,"0"0"-22,0 0-84,0 0-86,0 0-256,0 0-118,0 0-211,0 5-151,18 90 722,-9-53-882,2 15-10,7 90 435,-17-145-780,0 8 78,0 0 1,1-1-1,0 1 1,0 0-1,1-1 0,1 0 1,5 12-1,-8-21-60,0 1 0,-1-1 0,1 0 0,0 0 0,-1 0 0,1 0 0,0 0 0,0 0 0,-1 0 0,1-1 0,0 1 0,-1 0 0,1 0 0,0 0 0,-1-1 0,1 1 0,0 0 0,-1-1 0,1 1 0,0-1 0,-1 1 0,1 0 0,-1-1 0,1 1 0,-1-1 0,1-1 0,0 2 7,6-7 35,-1 0 1,1 0 0,-1 0-1,-1-1 1,0 0-1,5-10 1,26-59 409,-21 41-325,-12 28-119,-2 3-16,1-1 1,0 1-1,0 0 0,1 0 0,-1 0 0,1 1 0,0-1 1,7-7-1,-5 25 13,2 23 0,13 54-95,-13-73-577,0 0-1,1-1 0,1 0 1,16 24-1,-18-29-278,14 20-7399,-49-73 6288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36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121 137 10136,'0'0'1376,"0"0"-44,0 0-176,0 0-107,0 0-250,6-4-186,25-24-10,30-33 0,-60 60-601,-1 1-1,0-1 1,1 0-1,-1 1 1,0-1-1,0 0 1,0 1-1,1-1 0,-1 0 1,0 1-1,0-1 1,0 0-1,0 1 1,0-1-1,0 0 1,-1 1-1,1-1 0,0 0 1,0 1-1,0-1 1,-1 0-1,1 1 1,0-1-1,-1 1 0,1-1 1,0 0-1,-1 1 1,0-1-1,-8-10 11,9 11-11,-3-2 9,1 0 0,-1 1 0,0-1 0,0 1 0,0 0 0,0 0 0,0 0 0,0 0 0,0 1 0,0-1 0,0 1 0,0-1 1,-6 1-1,6 0 18,-2 0 17,-1 0-1,1 1 0,0-1 0,0 1 0,0 0 0,0 0 0,0 0 1,0 1-1,1 0 0,-6 2 0,2-1-6,-3 4 124,-39 44 70,49-49-209,-1 0-1,0 1 1,0-1 0,1 1 0,-1-1 0,1 1 0,0-1 0,0 1 0,0 0-1,0-1 1,0 1 0,0 5 0,-2 4 20,-5 28 43,8-35-44,-1 0-1,1 0 1,0 0-1,1 1 1,-1-1-1,1 0 0,0 0 1,0 0-1,1 0 1,-1 0-1,1 0 1,0-1-1,5 9 1,-4-7 0,6 6 173,2-2-155,0-1 0,1-1 0,14 8 0,-9-11-174,95 5-212,-88-10-4420,42 6 1,-54-5 2123,-102-8 390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8248,'0'0'1264,"0"0"-7,0 0-26,0 0-53,0 0-180,-6 2-205,-1 1-646,-1 0 0,1 1 1,0 0-1,0 0 0,0 1 0,1-1 0,-1 1 1,1 1-1,0-1 0,1 1 0,-1 0 0,1 1 1,-6 9-1,3-4-28,1-1 0,1 2 0,0-1 1,1 1-1,0-1 0,1 1 0,-3 14 0,7-24-76,-1 1 0,1-1-1,0 1 1,0-1 0,0 0-1,0 1 1,1-1 0,-1 1-1,1-1 1,0 0 0,0 1-1,1-1 1,-1 0 0,3 5-1,-2-4 12,-1-3-23,-1 0-1,1 0 1,0 0 0,0 0 0,-1 0 0,1 0-1,0 0 1,0 0 0,0 0 0,0 0 0,0 0-1,1 0 1,-1-1 0,0 1 0,0-1 0,1 1-1,-1 0 1,0-1 0,3 1 0,1 0 46,1 2-33,1-2 0,-1 1 1,1-1-1,-1 0 0,1 0 0,-1-1 0,1 1 1,0-2-1,-1 1 0,1-1 0,7-1 0,-1-1-147,0-1 0,-1 0 0,1-1 0,15-8 0,-10 3 182,28-16-3077,1 2-5888,-110 57 6698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0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0 957 12728,'27'3'104,"-16"0"79,1-2 0,-1 0 0,1 0 0,0-1 0,-1 0 0,1-1 0,19-5 0,-23 3-55,-1 0 1,0-1-1,0 0 1,0-1-1,0 0 1,-1 0-1,0 0 1,8-9-1,20-15-108,35-21-13,-24 19-172,0-3 0,65-64 0,-68 50-521,68-100 0,14-60-1616,-113 188 1778,-2-2-1,0 0 1,9-35-1,-4 10-459,17-50-4356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9416,'0'0'1656,"0"0"-108,0 0-432,0 0-162,0 3-212,22 220 571,-11-141-1075,13 81-19,-6-61-192,-14-75-34,-3-16-117,1 0 1,1 1-1,6 16 0,7 11-46,10 19-2678,-6-12-4424,-46-107 5491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9328,'0'0'1200,"0"0"9,0 0 39,0 0-28,0 0-168,-4 2-207,-2 2-679,0-1 0,0 1 0,1-1 0,-1 2 0,1-1 1,0 1-1,1-1 0,-1 1 0,1 1 0,-6 8 0,3 0 36,0 1 1,2-1-1,0 2 1,0-1-1,2 0 1,-3 22-1,6-33-148,0 0-1,0 1 1,0-1-1,1 1 1,0-1-1,0 0 1,0 0-1,0 1 1,1-1-1,0 0 1,2 4-1,-1-2 6,3 2 221,-1-5-212,0 0 0,0-1 0,0 1 0,0-1-1,0 0 1,1 0 0,-1-1 0,1 0 0,8 2-1,5-3-357,0 0 0,19-3 0,-3 0-1799,13 0-7815,-112 7 7458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4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 11480,'0'0'1337,"5"-5"1824,-13 42-1282,1-6-1405,5-21-347,1 1 0,0-1 0,0 0 0,1 1-1,1-1 1,-1 1 0,2-1 0,3 17 0,18 16 222,-23-42-333,1-1 1,0 1-1,-1 0 0,1-1 0,0 1 0,0-1 1,-1 1-1,1-1 0,0 1 0,0-1 1,0 0-1,0 1 0,0-1 0,0 0 0,0 0 1,-1 1-1,1-1 0,0 0 0,0 0 1,0 0-1,0 0 0,0-1 0,0 1 0,0 0 1,1 0-1,1-1 29,2 0-8,0 0 1,1 0 0,-1-1 0,0 0 0,0 0-1,0 0 1,-1-1 0,1 0 0,0 1-1,-1-2 1,0 1 0,0 0 0,0-1 0,0 0-1,4-5 1,5-8 49,0 1-1,-2-2 1,11-20-1,17-46 216,-38 82-276,-4 24 50,2-12-116,2 0 0,-1 0 0,1 0 0,0 0 0,1 0 0,0-1 0,1 1 0,0-1 0,1 1 0,-1-1 0,2 0 0,9 15 0,-13-22-30,0-1 0,0 1-1,0 0 1,1 0 0,-1-1 0,1 1-1,-1-1 1,1 1 0,0-1-1,-1 0 1,1 1 0,0-1 0,0 0-1,0 0 1,0 0 0,0 0-1,3 0 1,24 12-3332,-5 1-5336,-56-33 6604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12104,'0'0'1408,"0"0"-47,0 0-186,0 0-102,0 0-217,0 2-184,10 42 93,6 87 0,-10-11-389,-5-38-148,-1-63-181,13 193 458,-11-191-480,-1-15-4,0 1 1,0 0-1,0 0 1,1 0-1,5 11 1,2 3 40,15 25 1,-23-44-66,0 0 1,0-1-1,1 1 0,-1-1 1,1 1-1,-1-1 1,1 0-1,0 0 0,-1 0 1,1 1-1,0-2 0,0 1 1,0 0-1,0 0 0,0-1 1,0 1-1,0-1 1,0 1-1,0-1 0,0 0 1,0 0-1,0 0 0,2 0 1,-2 0-30,1 0-12,-1 0-1,1 0 0,-1-1 1,1 1-1,-1 0 1,0-1-1,1 0 0,-1 0 1,0 0-1,1 0 0,-1 0 1,0 0-1,0 0 0,0-1 1,4-2-1,23-15-3379,-1 4-5921,-66 35 7053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12912,'4'-1'1537,"59"-20"1061,64-15-1436,114-24-338,-68 27-1276,-122 24-2136,52-11-6044,-240 46 6503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39:4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167 111 5656,'0'0'1609,"-5"-1"-264,-8 0-385,0 0 0,0 0 0,-25 4 0,28 2 255,-35 42 400,38-34-855,-14 70 247,20-77-918,0 1 0,1-1 0,0 0 0,1 0-1,-1 1 1,1-1 0,0 0 0,1 0 0,-1 0-1,1 0 1,5 11 0,-3-9 1,4 4 370,3-2-252,2-1-1,23 14 0,-21-19 141,0-5-193,1 0 0,29-6 0,-29-2 60,75-73 81,-75 62-128,40-83 70,-56 101-222,1 0 1,0 0-1,0 0 0,-1 0 0,1 0 0,-1 1 0,1-1 0,-1 0 1,0-3-1,1-18 57,-2 0-1,-5-33 1,6 55-66,0 0-1,0 0 0,0 0 0,-1 0 1,1 0-1,0 0 0,-1 0 0,1 0 1,0 0-1,-1 0 0,1 0 0,-1 0 1,0 1-1,1-1 0,-2-1 0,-4-4 9,0 1 0,0-1 0,-1 1 0,0 1 0,0-1-1,0 1 1,-12-5 0,18 9-15,0 0-1,0-1 1,0 1 0,0 0-1,0 0 1,0-1 0,0 1-1,0 0 1,0 0 0,0 0 0,0 0-1,0 0 1,0 1 0,0-1-1,0 0 1,-1 1 0,-27 6-40,1 2 1,-28 14-1,21-10-2933,-33 11-7160,158-55 7629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0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52 117 8432,'-3'-19'531,"-1"-8"2749,-2-44-1,-3 124-2404,5-6-718,-21 403 1279,26-310-1025,9 127 255,-10-260-616,1 0 0,0 0 0,1 0 0,0 0 0,0 0 0,0 0 0,6 10 0,-7-15-53,0-1-1,0 0 0,1 0 0,-1 1 0,0-1 1,1 0-1,-1 0 0,1 0 0,-1 0 0,1 0 1,-1-1-1,1 1 0,0 0 0,-1-1 0,1 1 1,0-1-1,0 0 0,-1 1 0,1-1 0,0 0 1,0 0-1,-1 0 0,1 0 0,0-1 0,2 1 1,6-2-138,-1 0 0,0-1 1,12-4-1,-14 4 25,0 0 135,11-4-2982,3 0-5474,-48 16 6368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0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13360,'0'0'1361,"0"0"-72,7-6-458,66-37-524,1 3 1,2 3-1,1 3 1,2 4 0,111-27-1,-131 41-1682,1 2 0,0 4-1,106-6 1,-153 13-1760,-13 3-3515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225 109 8072,'33'40'229,"-33"-40"-211,0 0 1,0 1-1,0-1 0,0 0 1,0 0-1,0 0 0,0 0 1,0 0-1,0 0 0,0 1 1,0-1-1,1 0 0,-1 0 1,0 0-1,0 0 0,0 0 0,0 1 1,0-1-1,0 0 0,0 0 1,0 0-1,0 0 0,0 0 1,-1 1-1,1-1 0,0 0 1,0 0-1,0 0 0,0 0 1,0 0-1,0 1 0,0-1 1,0 0-1,0 0 0,0 0 0,0 0 1,-1 0-1,1 0 0,0 0 1,0 0-1,0 1 0,0-1 1,0 0-1,0 0 0,-1 0 1,1 0-1,0 0 0,0 0 1,0 0-1,0 0 0,0 0 1,-1 0-1,1 0 0,0 0 1,0 0-1,0 0 0,0 0 0,-1 0 1,1 0-1,0 0 0,0 0 1,0 0-1,0 0 0,0 0 1,0 0-1,-1-1 0,-9 0 132,3-3 23,1 0-1,0 0 1,0-1-1,0 0 1,1 0-1,-6-6 1,-1-1-29,-6-5 306,-2-3 406,-1 2 1,-34-25-1,54 43-785,0-1 0,1 1 0,-1-1 0,0 1 1,0-1-1,1 1 0,-1 0 0,0 0 0,0-1 0,0 1 0,0 0 0,1 0 1,-1 0-1,0 0 0,0 0 0,0 0 0,0 0 0,0 0 0,0 0 0,1 1 0,-1-1 1,0 0-1,0 0 0,-1 1 0,0 1-18,1-1 0,-1 0 0,1 1 0,-1-1 0,1 0 0,0 1 0,-1 0 0,1-1 0,0 1 1,-1 2-1,-2 6 35,0 0 0,0 0 0,-2 13 1,5-21 8,-3 20 97,1-1 0,0 1 1,1-1-1,2 1 0,0 0 1,5 35-1,35 132 786,-1-5-362,-32-129-368,-2 0 0,-3 1-1,-7 85 1,7-128-67,5-11 32,-6-3-191,1 0 0,-1 0 0,1 0 1,-1 0-1,1 0 0,-1 0 0,1 0 0,-1-1 1,0 1-1,2-3 0,11-20 40,-1 1 1,-1-2-1,-2 0 0,12-39 1,-4 13-15,21-44 30,13-34 121,-31 78-40,-12 32-146,-6 11-17,14 41-18,-5 1 2,11 52 1,-17-59-22,4 24-171,-6-30 79,9 34-1,5 2-154,-7-19-562,23 52-1,-33-88 749,0 1 0,0-1 0,0 0 0,1 1 0,-1-1 0,1 0 0,-1 0 0,1 0 0,0 0 0,0 0 0,0 0 0,0-1 0,4 4 0,-5-5 8,1 1-1,0-1 1,0 0-1,0 0 1,0 0-1,0 0 1,0 0 0,-1 0-1,1 0 1,0 0-1,0-1 1,0 1-1,0-1 1,-1 0-1,1 1 1,0-1 0,0 0-1,-1 0 1,3-1-1,1-2 3,1 1-1,-1-1 0,0 0 1,0-1-1,-1 1 0,1-1 1,-1 0-1,0 0 0,0 0 1,-1-1-1,1 1 1,2-8-1,11-15-1484,31-46-7718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123 458 11208,'-5'7'-3,"1"0"311,-1-2 4573,13 10-4058,4 14-647,-1 0 1,-1 0-1,-2 1 1,6 44-1,-11-58-160,4 33-128,1 49-1,-6-58-3053,1-7-4688,-6-61 5936</inkml:trace>
  <inkml:trace contextRef="#ctx0" brushRef="#br0" timeOffset="1">0 1 10848,'24'29'220,"-21"-25"880,-3-4 136,0 0-335,0 0-141,5 19-173,2-4-692,0-1 0,1 1 0,0-1 0,1-1 1,1 1-1,0-2 0,1 1 0,0-1 1,1-1-1,0 0 0,25 17 0,12 3-1229,2-3 0,57 24 0,-108-52 1332,78 37-6884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3:11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1 6816,'-12'4'294,"0"2"1,0-1-1,1 2 1,-1 0-1,-12 10 0,20-13-44,0-1 0,0 1-1,0 0 1,0 0-1,1 1 1,0-1-1,0 1 1,0 0 0,0 0-1,1 0 1,0 0-1,0 0 1,0 0-1,1 0 1,-2 10 0,1 12 273,1-1 0,1 1 0,4 34 0,19 80 462,-6-45-426,0 21-178,39 224 765,-37-250-702,53 150 0,-59-213-280,0-1-1,29 43 1,-39-64-127,-2-6-28,-1 1-1,1 0 0,-1 0 0,1 0 0,-1-1 1,1 1-1,0 0 0,-1-1 0,1 1 0,0 0 1,0-1-1,0 1 0,-1-1 0,1 0 0,0 1 1,0-1-1,0 1 0,0-1 0,0 0 0,0 0 1,0 0-1,-1 1 0,1-1 0,2 0 0,-1-1 2,0 1 0,0-1 0,-1 1 0,1-1 0,0 0 0,0 1-1,0-1 1,0 0 0,-1 0 0,1 0 0,1-2 0,5-4 11,-1 0 0,0 0 0,9-13 0,-14 18-19,11-16 20,-1-1 0,-1 0 0,0-1 0,-1 0 0,7-23 0,28-110 78,-16 51-70,-23 74-8,-4 21-17,1 29-37,6 80-50,-7-66-40,1 0 0,2 0 0,1 0 0,21 65 0,-26-97 116,12 29-344,21 38 0,-30-63 178,0 0-1,1-1 0,0 0 1,1 0-1,-1 0 0,1-1 1,1 1-1,-1-1 0,1-1 1,10 8-1,-14-12 72,0-1 1,0 1-1,0-1 1,0 1-1,0-1 1,0 0-1,0 0 1,0-1-1,0 1 1,0-1-1,0 1 1,0-1-1,4-1 1,-4 1 26,10-1-1832,12-2-5055,-58 9 5232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5 8608,'0'0'1569,"0"0"-25,-3-1-353,-33-2 2072,-20 9-2706,34-2-319,-3-1 32,-1 1 0,1 2 1,0 0-1,-39 17 0,62-22-240,0-1 0,0 1 0,0 0 0,0 0 0,0 0 0,1 0 0,-1 1 0,0-1 0,1 0 0,-1 1 0,1-1 0,-1 1 0,1 0 0,0-1 0,-1 1 0,1 0 0,0 0 0,0 0 0,0 0 0,1 0 0,-2 2 0,2-2-6,0 1 1,0-1 0,1 0 0,-1 0 0,0 1 0,1-1-1,-1 0 1,1 0 0,0 0 0,0 0 0,0 1-1,0-1 1,0-1 0,0 1 0,1 0 0,1 2-1,5 5 42,0-1-1,0 0 1,1-1-1,0 0 1,1 0-1,15 8 1,17 4 125,84 28 1,9 2 49,-123-44-208,-6-2-3,0-1-1,-1 1 0,1 0 1,-1 0-1,1 0 1,4 5-1,-9-7-21,0-1 1,0 1 0,-1 0-1,1 0 1,0 0-1,-1 0 1,1 0-1,-1 0 1,1 0-1,-1 0 1,1 0-1,-1 0 1,0 0-1,0 1 1,1-1-1,-1 0 1,0 0-1,0 0 1,0 0-1,0 0 1,0 1-1,-1-1 1,1 0-1,0 0 1,0 0-1,-1 0 1,1 0 0,-1 0-1,1 0 1,-1 0-1,1 0 1,-1 0-1,0 0 1,1 0-1,-1 0 1,0 0-1,0 0 1,1-1-1,-3 2 1,-9 8 28,0-1 1,-1 0 0,0-1-1,0 0 1,-1-1 0,-19 7-1,-4 3-132,-7 5-440,-34 16 327,11-11-3065,36-16-6006,72-26 6981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150 146 4760,'13'-14'677,"0"0"0,-1-1 1,0-1-1,-2 1 0,10-18 1,-17 27-763,-1 3 282,0 1 0,-1-1 0,1 0 0,-1 0 0,0 1-1,0-1 1,0 0 0,0 0 0,0-5 0,-16 20 1129,-1 4-811,1 0 0,1 0-1,0 2 1,-15 26 0,-11 23 319,38-64-770,1 0-1,-1 1 0,1-1 1,0 1-1,0-1 1,0 1-1,0-1 1,1 1-1,-1-1 0,1 1 1,0 0-1,0-1 1,0 1-1,1 0 1,0 5-1,0-5-4,0-1-6,0 1 0,0-1 0,1 0 0,-1 0 0,1 0 0,-1 0 0,1 0 0,0 0 0,0 0 0,1 0 0,-1-1 0,0 1 0,6 3 1,-4-3 1,0 2 37,1-1 0,-1-1 0,1 1 0,0-1 0,9 5 0,-6-3-47,-6-4-23,0 1-1,-1-1 1,1 1-1,-1 0 0,0-1 1,0 1-1,1 0 0,-1 0 1,0 0-1,0 0 1,-1 0-1,1 0 0,0 1 1,-1-1-1,1 0 0,-1 3 1,1-2 10,-2 6 148,-4 4-142,-1 1-1,0-1 1,-1 0 0,0-1-1,-1 1 1,-11 12-1,4-7-249,-1 0 0,-35 31 0,50-49 169,1 1 0,0-1 0,-1 1 0,1-1 0,-1 1-1,1-1 1,0 1 0,-1-1 0,1 0 0,-1 1 0,1-1 0,-1 0 0,0 1-1,1-1 1,-1 0 0,1 0 0,-1 0 0,0 1 0,1-1 0,-1 0 0,1 0 0,-1 0-1,0 0 1,1 0 0,-1 0 0,0 0 0,1 0 0,-1 0 0,1 0 0,-1-1-1,0 1 1,1 0 0,-1 0 0,1-1 0,-1 1 0,1 0 0,-1 0 0,0-1 0,1 1-1,0-1 1,-1 1 0,1-1 0,-1 1 0,1 0 0,-1-2 0,-12-7-2194,0 3-5080,31 14 5500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95 6280,'31'23'242,"-31"-23"-200,0 0-1,0-1 0,0 1 0,0 0 0,0 0 0,0 0 1,0 0-1,0 0 0,0 0 0,0 0 0,0 0 0,0 0 1,0 0-1,0-1 0,0 1 0,0 0 0,0 0 1,0 0-1,0 0 0,0 0 0,0 0 0,0 0 0,0 0 1,1 0-1,-1 0 0,0 0 0,0 0 0,0 0 0,0-1 1,0 1-1,0 0 0,0 0 0,0 0 0,0 0 0,0 0 1,1 0-1,-1 0 0,0 0 0,0 0 0,0 0 0,0 0 1,0 0-1,0 0 0,0 0 0,0 0 0,0 0 0,1 0 1,-1 0-1,-5-10 368,-66-92 5332,70 100-5207,2 19 587,19 78-315,8 39-439,21 73 260,19 35-1367,-61-221 653,15 31-1031,13 9-1970,-18-32-3790,-39-68 5172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93 384 9776,'9'35'2082,"3"37"1,-9-50-1535,-2-18-504,-1 0 0,1 0 0,0 0 0,1 0 0,-1-1-1,1 1 1,0 0 0,0-1 0,0 1 0,0-1 0,4 5 0,12 19 5,-5-5-201,5 10-1306,-18-30 963,-3-5-22,-15-20-516,-7-8-6633</inkml:trace>
  <inkml:trace contextRef="#ctx0" brushRef="#br0" timeOffset="1">1 0 10224,'22'137'1140,"-16"-161"-312,-4 18-716,-2 4-65,1 0 1,-1 0-1,1 0 1,0 0-1,0 0 1,0 0-1,0 0 1,0 1 0,0-1-1,0 0 1,1 1-1,-1-1 1,1 1-1,-1-1 1,3-1-1,-2 2-30,-1 1 0,0-1 0,0 1 0,1 0 0,-1-1 0,0 1 0,1 0 0,-1 0 0,0 0 0,1 0 0,-1 0 0,0 0 0,1 0 0,-1 0 0,0 0 0,1 1 0,1 0 0,4 2-46,0 1 0,0 0 1,-1 1-1,1-1 0,-1 1 0,7 7 0,-6-6-55,49 39-406,20 16-1190,-13 0 144,-16-16-3247,-110-105 3596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147 539 6280,'0'2'118,"1"0"1,-1 1 0,0-1-1,0 0 1,0 0 0,0 1-1,0-1 1,0 0 0,-1 0-1,1 0 1,-2 3 0,1-3 64,0-1-1,0 1 1,0-1 0,0 0 0,0 1-1,-1-1 1,1 0 0,-1 0 0,1 0-1,-1 0 1,1 0 0,-1 0 0,-3 1-1,-21 11 695,-36 24 0,60-35-812,0 0 1,-1 0 0,1 0 0,0 0 0,0 1 0,0-1-1,0 1 1,0-1 0,1 1 0,-1-1 0,1 1-1,0 0 1,0 0 0,0 0 0,0 0 0,0 0-1,0 0 1,1 0 0,0 0 0,-1 0 0,1 0-1,0 0 1,0 0 0,2 5 0,-2-5 323,7-3-328,0-1 1,-1 0-1,1 0 0,0-1 0,-1 0 0,1 0 0,-1 0 1,0-1-1,1 0 0,-1 0 0,-1-1 0,1 1 1,9-9-1,-5 3 0,0 0-1,-1-1 1,0 0 0,0-1 0,13-23 0,-16 22-49,-1 0 0,0 0 1,0-1-1,-2 1 0,1-1 1,-2 0-1,0 0 1,0-1-1,-1-17 0,-2-14 28,-8-59 1,5 66 39,-17-64 0,17 88-23,-1 0 0,0 1 0,-1 0 0,0 0 0,-1 1 0,0-1 0,-16-18 0,-5 4 481,25 25-294,1 2 32,0-1-254,0 1 0,0-1-1,0 1 1,0 0 0,0 0 0,0 0-1,0 0 1,0 0 0,0 0-1,1 0 1,-1 1 0,0-1 0,0 1-1,0-1 1,0 1 0,0 0 0,1 0-1,-1 0 1,0 0 0,0 0-1,1 0 1,-2 2 0,0 0 1,0 0-1,1 0 1,-1 1 0,1-1 0,0 1-1,0-1 1,0 1 0,1 0 0,-1 0-1,0 5 1,-1 6 21,0 0 0,1 1 1,1 0-1,1 27 0,2-2 37,3-1 1,1 1-1,18 60 1,-17-79-76,1 1 1,1-1-1,1-1 1,1 0 0,0 0-1,2-1 1,22 27-1,-24-34-10,-5-5-139,0-1 0,1 0 1,0 0-1,0 0 0,1-1 0,0 0 1,9 6-1,67 28-1408,-72-37 1365,86-1-1873,-8 0-7114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5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134 154 10488,'28'5'660,"17"1"917,-42-7-1462,1 0 0,-1 0 0,0 0 0,1 0-1,-1 0 1,0-1 0,1 0 0,-1 1 0,0-1 0,4-4 0,3 0 66,0-1-14,1-1-1,-1 0 1,14-14 0,-20 18-159,0 1 0,-1-1 1,0-1-1,1 1 1,-1 0-1,-1-1 1,1 1-1,-1-1 1,0 0-1,0 0 1,2-8-1,-4 12-5,0 0 0,1 0 0,-1 0-1,0 0 1,0 0 0,0-1 0,0 1 0,0 0 0,-1 0-1,1 0 1,0 0 0,0 0 0,-1 0 0,1 0 0,-1 0-1,1 0 1,-1 0 0,1 1 0,-1-1 0,0 0-1,1 0 1,-1 0 0,0 1 0,1-1 0,-1 0 0,-1 0-1,-1-1 3,1 1-1,-1 0 1,1 0-1,-1 1 0,1-1 1,-1 1-1,0-1 1,1 1-1,-1 0 0,-3 0 1,-8 0 46,0 2 1,1 0-1,-16 4 1,3 0 43,1 1 0,0 1 0,-26 13 0,43-17-27,0 0 0,1 0 0,-1 1 0,1 0 0,0 1 1,0 0-1,0 0 0,1 0 0,0 1 0,0 0 0,1 0 0,-9 15 0,12-19-37,0 0 0,1 0-1,0 0 1,-1 0 0,1 0 0,0 0-1,1 0 1,-1 0 0,0 0-1,1 1 1,0-1 0,0 0 0,0 0-1,0 1 1,0-1 0,1 0 0,-1 0-1,1 0 1,0 1 0,0-1 0,0 0-1,1 0 1,-1 0 0,1-1-1,-1 1 1,1 0 0,0 0 0,0-1-1,0 1 1,0-1 0,1 0 0,-1 0-1,1 0 1,-1 0 0,1 0-1,0 0 1,4 2 0,6 2 24,-1-1 1,1 0 0,0 0-1,1-2 1,-1 1-1,0-2 1,21 2-1,-3-2-40,0-2-1,-1-2 1,40-5-1,90-25-558,-105 20 299,125-26-2416,-103 21-5255,-180 39 5942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0 484 9144,'38'-7'137,"-37"6"-110,-1 1 1,1 0-1,-1-1 0,1 1 1,0-1-1,-1 1 0,1-1 1,-1 1-1,1-1 0,-1 1 0,0-1 1,1 0-1,-1 1 0,0-1 1,1 1-1,-1-1 0,0 0 1,1 1-1,-1-1 0,0 0 0,0 0 1,0 1-1,0-1 0,0 0 1,0 1-1,0-2 0,0 1 60,2-8 273,-1 0 0,-1 0 0,0-16 0,0 18-221,0 0 1,0 1-1,0-1 1,1 1 0,0-1-1,0 1 1,0-1-1,3-5 1,1 1-12,1 1 1,0 0-1,0 0 0,1 1 1,0-1-1,0 2 0,1-1 0,0 1 1,1 0-1,0 1 0,0 0 1,21-12-1,6 0 101,1 1 0,51-16 0,-74 29-148,261-87 951,-241 81-978,0 1-1,1 2 1,0 1-1,0 2 1,1 1 0,-1 2-1,44 3 1,-70 0-32,0 1-1,0 0 1,0 0 0,-1 1-1,12 6 1,-16-7-7,-2-1-5,0 0 0,0 0-1,-1 1 1,1-1 0,-1 1-1,1-1 1,-1 1 0,0-1-1,1 1 1,-1 0-1,0 0 1,0 0 0,0 0-1,0 0 1,-1 0 0,1 0-1,0 0 1,-1 0-1,1 2 1,3 41 158,-4-44-162,-1 30 112,-1 0 0,-2-1 0,-2 1 0,0-1 0,-12 32 0,-5 25 147,-30 99 220,15-61-76,32-103-313,1 1-1,2-1 1,0 1 0,0 29 0,3-41-65,0 0 1,1 0-1,1 1 1,0-1-1,0 0 1,1-1-1,0 1 1,1 0-1,0-1 1,11 18-1,-12-23-237,0-1 0,1 0 0,-1 1 0,1-1 0,0 0 0,1-1 1,-1 1-1,0-1 0,1 0 0,5 3 0,8-2-10381,-30-7 8681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6104,'15'12'327,"-12"-8"-143,0-1 0,0 0 0,1 0 1,0 0-1,-1 0 0,1-1 0,0 0 0,0 1 0,0-2 0,5 3 0,-6-18 1761,-15-50 2402,12 62-3411,0 2-133,7 14-7,26 42-21,74 93 0,-103-143-749,1-1 0,0 0 0,0 0-1,0 0 1,1 0 0,-1-1 0,1 0 0,0 0 0,0-1 0,9 4 0,-1-2-837,1-2 1,-1 1-1,1-2 0,21 1 1,-17-1-7201,-45-4 6053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0:40:1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2424,'0'0'2161,"0"0"-33,0 0-152,0 0-93,0 0-239,0 0-130,0 0-276,-7 5-265,-15 14-786,0 1 0,1 1-1,2 1 1,0 0 0,1 2 0,1 0 0,2 1 0,0 1 0,2 0 0,0 1-1,2 0 1,-14 53 0,11 5-1105,10-49-885,-6 30-6736,22-141 6405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1T09:24:17.0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1,'3'0,"431"25,189-9,-517-22,479-11,-435 23,282 67,-200 2,-163-46,88 54,-122-59,0 1,-1 3,35 37,-46-40,-1 2,0 1,-2 2,34 61,-27-36,-3 0,-1 3,-2 0,-2 2,-1 2,16 88,-16-46,-3 0,-3 2,2 130,-7 152,0-27,15 0,31 72,-40-357,2-1,2-1,39 114,-45-159,1 0,0-2,2 0,0-1,1-1,29 37,-20-33,1-2,0-2,2-1,36 24,-15-17,92 38,52-4,-114-43,-5-3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E93EF-AC21-48CC-BAA7-2ACA9B2A5C58}" type="datetimeFigureOut">
              <a:rPr lang="en-IN" smtClean="0"/>
              <a:t>24-11-2020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E6F6E-7900-4CAC-86EE-120F5DED3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38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2DF5-608F-4221-B4EA-4A35AD07C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A1218-94D0-449C-BDD3-0F187D281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E7435-666E-46D5-9DBF-A5171F5F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2A905-01B6-4D98-A52D-F283A882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E00E0-0FE2-4C6C-AED3-90C058C1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03D3-C8CD-430A-AE18-F0D10F93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DDD40-0420-46F0-9D3A-B55B011B4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17FE-AF70-4F7B-ABD2-A78891A8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289D-7AEB-4364-85AA-7CABD4A2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9A2C-9662-4C5A-B91A-5B5FA9A8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2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32D1A-7ED6-4CD1-BDF8-462605A40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9A74-1A1D-4B18-A883-96788074C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07DF-1477-431A-AFBD-3AB6A0D5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2D27-A95B-4005-8E39-74D2EE24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2B43C-0AE8-4EAF-972A-18CF4759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1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5C65-3832-405D-9F0A-014B08F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C4A8F-C502-4591-9527-AA641450F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4BDA3-DBC8-4D46-9B7D-AE3A6734D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238FF-5180-4602-83D5-7F59B69E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91F81-55AA-489D-A03A-45C21F0E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C02B-D18A-4C67-A7EA-A18DAA2C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CF509-C8CC-4895-BFF5-7CFA87BE9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F6A0E-D104-4745-83CA-1747ED5D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6A159-E774-4C53-BF28-3FFD4882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C17C-BAD2-42F4-B840-BE1140B9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E668-6F80-4D93-99DB-3AA3398D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5FA3F-47E4-4F6D-98C7-2B080C91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B1C2A-0A6F-460E-B607-A2BF6A5EF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EDCF8-18F7-4364-A65D-E7CD5556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6B103-EB16-4F22-8DAC-436FE95F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113FC-1071-4D98-A5BE-155A71DC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9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D15-A02C-4F06-AC3F-231F287F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D2F4-39A9-41CB-97E0-A3E3883D0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571BC-34CE-4A8D-B327-BD8182C66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0FC24-65DF-4DF1-BAD2-614D2D7A7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F5BE7-A962-455F-9CE8-D7BE8CF4A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75D77-F583-4B58-83F6-A6201677B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DBA11-5C26-4466-92EE-43B47344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B3A97-8A9F-4BDB-835A-00AD37BD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EAAA-FCC1-4321-A0E5-80DBDB5F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534D6-F400-4A16-99C9-C9C0F142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CB359-48D7-474E-AD04-65C314F5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B1339-DF35-4C8A-9C32-D8969B13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9795A-1B73-4B05-85BF-5199627C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7C-B263-4894-9F9F-11983B1C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99B9C-6E97-43AB-85A4-09B0F44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5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50CA-0ECE-4628-BE09-2900FCCE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62A-3CCC-43F5-8FD1-23247D70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7E559-CB02-4AF7-A274-7297538F2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1C737-0033-48D7-8EDD-2D81E6B5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D7C4B-55A4-43A8-924F-7EB24746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7D4F-40A2-421A-A06B-9FD68CC3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29B0-A1E9-4C44-A745-9B2B02A0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8110B-DE30-4B7B-9B32-70B9DB20F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31054-090E-43A7-84AD-B8FAA5FB0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61E81-0A74-4D36-B0F9-028695B3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81A44-8EDD-4563-83B8-8C882BD8B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C5D07-D28B-457B-AEC1-93E0F61D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2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AA2DB-A7D5-472F-91DE-FB12AF80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66B10-34E7-4910-900D-2736272D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C098F-1DF8-4892-935B-36E915529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76FD2-4F58-4C7C-B71A-9424D30D44B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F81E4-2EDD-4C87-AC5F-719D75BFE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EE03-51FB-4EDB-AD0E-5CEAC30F3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593AE-19CC-4EB0-A30A-E62FCBE6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21" Type="http://schemas.openxmlformats.org/officeDocument/2006/relationships/image" Target="../media/image320.png"/><Relationship Id="rId34" Type="http://schemas.openxmlformats.org/officeDocument/2006/relationships/customXml" Target="../ink/ink45.xml"/><Relationship Id="rId7" Type="http://schemas.openxmlformats.org/officeDocument/2006/relationships/image" Target="../media/image250.png"/><Relationship Id="rId12" Type="http://schemas.openxmlformats.org/officeDocument/2006/relationships/customXml" Target="../ink/ink34.xml"/><Relationship Id="rId17" Type="http://schemas.openxmlformats.org/officeDocument/2006/relationships/image" Target="../media/image300.png"/><Relationship Id="rId25" Type="http://schemas.openxmlformats.org/officeDocument/2006/relationships/image" Target="../media/image340.png"/><Relationship Id="rId33" Type="http://schemas.openxmlformats.org/officeDocument/2006/relationships/image" Target="../media/image380.png"/><Relationship Id="rId2" Type="http://schemas.openxmlformats.org/officeDocument/2006/relationships/image" Target="../media/image38.pn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270.png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37" Type="http://schemas.openxmlformats.org/officeDocument/2006/relationships/hyperlink" Target="https://docs.microsoft.com/en-us/windows/terminal/" TargetMode="External"/><Relationship Id="rId5" Type="http://schemas.openxmlformats.org/officeDocument/2006/relationships/image" Target="../media/image245.png"/><Relationship Id="rId15" Type="http://schemas.openxmlformats.org/officeDocument/2006/relationships/image" Target="../media/image290.png"/><Relationship Id="rId23" Type="http://schemas.openxmlformats.org/officeDocument/2006/relationships/image" Target="../media/image330.png"/><Relationship Id="rId28" Type="http://schemas.openxmlformats.org/officeDocument/2006/relationships/customXml" Target="../ink/ink42.xml"/><Relationship Id="rId36" Type="http://schemas.openxmlformats.org/officeDocument/2006/relationships/hyperlink" Target="https://channel9.msdn.com/Shows/Tabs-vs-Spaces/Windows-Terminal-the-secret-to-command-line-happiness" TargetMode="External"/><Relationship Id="rId10" Type="http://schemas.openxmlformats.org/officeDocument/2006/relationships/customXml" Target="../ink/ink33.xml"/><Relationship Id="rId19" Type="http://schemas.openxmlformats.org/officeDocument/2006/relationships/image" Target="../media/image310.png"/><Relationship Id="rId31" Type="http://schemas.openxmlformats.org/officeDocument/2006/relationships/image" Target="../media/image370.png"/><Relationship Id="rId4" Type="http://schemas.openxmlformats.org/officeDocument/2006/relationships/customXml" Target="../ink/ink30.xml"/><Relationship Id="rId9" Type="http://schemas.openxmlformats.org/officeDocument/2006/relationships/image" Target="../media/image260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350.png"/><Relationship Id="rId30" Type="http://schemas.openxmlformats.org/officeDocument/2006/relationships/customXml" Target="../ink/ink43.xml"/><Relationship Id="rId35" Type="http://schemas.openxmlformats.org/officeDocument/2006/relationships/image" Target="../media/image39.png"/><Relationship Id="rId8" Type="http://schemas.openxmlformats.org/officeDocument/2006/relationships/customXml" Target="../ink/ink32.xml"/><Relationship Id="rId3" Type="http://schemas.openxmlformats.org/officeDocument/2006/relationships/hyperlink" Target="https://www.microsoft.com/store/productId/9N0DX20HK701" TargetMode="Externa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customXml" Target="../ink/ink55.xml"/><Relationship Id="rId42" Type="http://schemas.openxmlformats.org/officeDocument/2006/relationships/image" Target="../media/image60.png"/><Relationship Id="rId47" Type="http://schemas.openxmlformats.org/officeDocument/2006/relationships/customXml" Target="../ink/ink68.xml"/><Relationship Id="rId63" Type="http://schemas.openxmlformats.org/officeDocument/2006/relationships/customXml" Target="../ink/ink76.xml"/><Relationship Id="rId68" Type="http://schemas.openxmlformats.org/officeDocument/2006/relationships/image" Target="../media/image73.png"/><Relationship Id="rId84" Type="http://schemas.openxmlformats.org/officeDocument/2006/relationships/image" Target="../media/image81.png"/><Relationship Id="rId89" Type="http://schemas.openxmlformats.org/officeDocument/2006/relationships/customXml" Target="../ink/ink88.xml"/><Relationship Id="rId16" Type="http://schemas.openxmlformats.org/officeDocument/2006/relationships/image" Target="../media/image47.png"/><Relationship Id="rId107" Type="http://schemas.openxmlformats.org/officeDocument/2006/relationships/customXml" Target="../ink/ink97.xml"/><Relationship Id="rId11" Type="http://schemas.openxmlformats.org/officeDocument/2006/relationships/customXml" Target="../ink/ink50.xml"/><Relationship Id="rId32" Type="http://schemas.openxmlformats.org/officeDocument/2006/relationships/image" Target="../media/image55.png"/><Relationship Id="rId37" Type="http://schemas.openxmlformats.org/officeDocument/2006/relationships/customXml" Target="../ink/ink63.xml"/><Relationship Id="rId53" Type="http://schemas.openxmlformats.org/officeDocument/2006/relationships/customXml" Target="../ink/ink71.xml"/><Relationship Id="rId58" Type="http://schemas.openxmlformats.org/officeDocument/2006/relationships/image" Target="../media/image68.png"/><Relationship Id="rId74" Type="http://schemas.openxmlformats.org/officeDocument/2006/relationships/image" Target="../media/image76.png"/><Relationship Id="rId79" Type="http://schemas.openxmlformats.org/officeDocument/2006/relationships/customXml" Target="../ink/ink84.xml"/><Relationship Id="rId102" Type="http://schemas.openxmlformats.org/officeDocument/2006/relationships/image" Target="../media/image90.png"/><Relationship Id="rId5" Type="http://schemas.openxmlformats.org/officeDocument/2006/relationships/customXml" Target="../ink/ink47.xml"/><Relationship Id="rId90" Type="http://schemas.openxmlformats.org/officeDocument/2006/relationships/image" Target="../media/image84.png"/><Relationship Id="rId95" Type="http://schemas.openxmlformats.org/officeDocument/2006/relationships/customXml" Target="../ink/ink91.xml"/><Relationship Id="rId22" Type="http://schemas.openxmlformats.org/officeDocument/2006/relationships/image" Target="../media/image50.png"/><Relationship Id="rId27" Type="http://schemas.openxmlformats.org/officeDocument/2006/relationships/customXml" Target="../ink/ink58.xml"/><Relationship Id="rId43" Type="http://schemas.openxmlformats.org/officeDocument/2006/relationships/customXml" Target="../ink/ink66.xml"/><Relationship Id="rId48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customXml" Target="../ink/ink79.xml"/><Relationship Id="rId80" Type="http://schemas.openxmlformats.org/officeDocument/2006/relationships/image" Target="../media/image79.png"/><Relationship Id="rId85" Type="http://schemas.openxmlformats.org/officeDocument/2006/relationships/customXml" Target="../ink/ink86.xml"/><Relationship Id="rId12" Type="http://schemas.openxmlformats.org/officeDocument/2006/relationships/image" Target="../media/image45.png"/><Relationship Id="rId17" Type="http://schemas.openxmlformats.org/officeDocument/2006/relationships/customXml" Target="../ink/ink53.xml"/><Relationship Id="rId33" Type="http://schemas.openxmlformats.org/officeDocument/2006/relationships/customXml" Target="../ink/ink61.xml"/><Relationship Id="rId38" Type="http://schemas.openxmlformats.org/officeDocument/2006/relationships/image" Target="../media/image58.png"/><Relationship Id="rId59" Type="http://schemas.openxmlformats.org/officeDocument/2006/relationships/customXml" Target="../ink/ink74.xml"/><Relationship Id="rId103" Type="http://schemas.openxmlformats.org/officeDocument/2006/relationships/customXml" Target="../ink/ink95.xml"/><Relationship Id="rId108" Type="http://schemas.openxmlformats.org/officeDocument/2006/relationships/image" Target="../media/image93.png"/><Relationship Id="rId54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customXml" Target="../ink/ink82.xml"/><Relationship Id="rId91" Type="http://schemas.openxmlformats.org/officeDocument/2006/relationships/customXml" Target="../ink/ink89.xml"/><Relationship Id="rId9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69.xml"/><Relationship Id="rId57" Type="http://schemas.openxmlformats.org/officeDocument/2006/relationships/customXml" Target="../ink/ink73.xml"/><Relationship Id="rId106" Type="http://schemas.openxmlformats.org/officeDocument/2006/relationships/image" Target="../media/image92.png"/><Relationship Id="rId10" Type="http://schemas.openxmlformats.org/officeDocument/2006/relationships/image" Target="../media/image44.png"/><Relationship Id="rId31" Type="http://schemas.openxmlformats.org/officeDocument/2006/relationships/customXml" Target="../ink/ink60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60" Type="http://schemas.openxmlformats.org/officeDocument/2006/relationships/image" Target="../media/image69.png"/><Relationship Id="rId65" Type="http://schemas.openxmlformats.org/officeDocument/2006/relationships/customXml" Target="../ink/ink77.xml"/><Relationship Id="rId73" Type="http://schemas.openxmlformats.org/officeDocument/2006/relationships/customXml" Target="../ink/ink81.xml"/><Relationship Id="rId78" Type="http://schemas.openxmlformats.org/officeDocument/2006/relationships/image" Target="../media/image78.png"/><Relationship Id="rId81" Type="http://schemas.openxmlformats.org/officeDocument/2006/relationships/customXml" Target="../ink/ink85.xml"/><Relationship Id="rId86" Type="http://schemas.openxmlformats.org/officeDocument/2006/relationships/image" Target="../media/image82.png"/><Relationship Id="rId94" Type="http://schemas.openxmlformats.org/officeDocument/2006/relationships/image" Target="../media/image86.png"/><Relationship Id="rId99" Type="http://schemas.openxmlformats.org/officeDocument/2006/relationships/customXml" Target="../ink/ink93.xml"/><Relationship Id="rId101" Type="http://schemas.openxmlformats.org/officeDocument/2006/relationships/customXml" Target="../ink/ink94.xml"/><Relationship Id="rId4" Type="http://schemas.openxmlformats.org/officeDocument/2006/relationships/image" Target="../media/image41.png"/><Relationship Id="rId9" Type="http://schemas.openxmlformats.org/officeDocument/2006/relationships/customXml" Target="../ink/ink49.xml"/><Relationship Id="rId13" Type="http://schemas.openxmlformats.org/officeDocument/2006/relationships/customXml" Target="../ink/ink51.xml"/><Relationship Id="rId18" Type="http://schemas.openxmlformats.org/officeDocument/2006/relationships/image" Target="../media/image48.png"/><Relationship Id="rId39" Type="http://schemas.openxmlformats.org/officeDocument/2006/relationships/customXml" Target="../ink/ink64.xml"/><Relationship Id="rId109" Type="http://schemas.openxmlformats.org/officeDocument/2006/relationships/customXml" Target="../ink/ink98.xml"/><Relationship Id="rId34" Type="http://schemas.openxmlformats.org/officeDocument/2006/relationships/image" Target="../media/image56.png"/><Relationship Id="rId50" Type="http://schemas.openxmlformats.org/officeDocument/2006/relationships/image" Target="../media/image64.png"/><Relationship Id="rId55" Type="http://schemas.openxmlformats.org/officeDocument/2006/relationships/customXml" Target="../ink/ink72.xml"/><Relationship Id="rId76" Type="http://schemas.openxmlformats.org/officeDocument/2006/relationships/image" Target="../media/image77.png"/><Relationship Id="rId97" Type="http://schemas.openxmlformats.org/officeDocument/2006/relationships/customXml" Target="../ink/ink92.xml"/><Relationship Id="rId104" Type="http://schemas.openxmlformats.org/officeDocument/2006/relationships/image" Target="../media/image91.png"/><Relationship Id="rId7" Type="http://schemas.openxmlformats.org/officeDocument/2006/relationships/customXml" Target="../ink/ink48.xml"/><Relationship Id="rId71" Type="http://schemas.openxmlformats.org/officeDocument/2006/relationships/customXml" Target="../ink/ink80.xml"/><Relationship Id="rId92" Type="http://schemas.openxmlformats.org/officeDocument/2006/relationships/image" Target="../media/image85.png"/><Relationship Id="rId2" Type="http://schemas.openxmlformats.org/officeDocument/2006/relationships/image" Target="../media/image40.png"/><Relationship Id="rId29" Type="http://schemas.openxmlformats.org/officeDocument/2006/relationships/customXml" Target="../ink/ink59.xml"/><Relationship Id="rId24" Type="http://schemas.openxmlformats.org/officeDocument/2006/relationships/image" Target="../media/image51.png"/><Relationship Id="rId40" Type="http://schemas.openxmlformats.org/officeDocument/2006/relationships/image" Target="../media/image59.png"/><Relationship Id="rId45" Type="http://schemas.openxmlformats.org/officeDocument/2006/relationships/customXml" Target="../ink/ink67.xml"/><Relationship Id="rId66" Type="http://schemas.openxmlformats.org/officeDocument/2006/relationships/image" Target="../media/image72.png"/><Relationship Id="rId87" Type="http://schemas.openxmlformats.org/officeDocument/2006/relationships/customXml" Target="../ink/ink87.xml"/><Relationship Id="rId110" Type="http://schemas.openxmlformats.org/officeDocument/2006/relationships/image" Target="../media/image94.png"/><Relationship Id="rId61" Type="http://schemas.openxmlformats.org/officeDocument/2006/relationships/customXml" Target="../ink/ink75.xml"/><Relationship Id="rId82" Type="http://schemas.openxmlformats.org/officeDocument/2006/relationships/image" Target="../media/image80.png"/><Relationship Id="rId19" Type="http://schemas.openxmlformats.org/officeDocument/2006/relationships/customXml" Target="../ink/ink54.xml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customXml" Target="../ink/ink62.xml"/><Relationship Id="rId56" Type="http://schemas.openxmlformats.org/officeDocument/2006/relationships/image" Target="../media/image67.png"/><Relationship Id="rId77" Type="http://schemas.openxmlformats.org/officeDocument/2006/relationships/customXml" Target="../ink/ink83.xml"/><Relationship Id="rId100" Type="http://schemas.openxmlformats.org/officeDocument/2006/relationships/image" Target="../media/image89.png"/><Relationship Id="rId105" Type="http://schemas.openxmlformats.org/officeDocument/2006/relationships/customXml" Target="../ink/ink96.xml"/><Relationship Id="rId8" Type="http://schemas.openxmlformats.org/officeDocument/2006/relationships/image" Target="../media/image43.png"/><Relationship Id="rId51" Type="http://schemas.openxmlformats.org/officeDocument/2006/relationships/customXml" Target="../ink/ink70.xml"/><Relationship Id="rId72" Type="http://schemas.openxmlformats.org/officeDocument/2006/relationships/image" Target="../media/image75.png"/><Relationship Id="rId93" Type="http://schemas.openxmlformats.org/officeDocument/2006/relationships/customXml" Target="../ink/ink90.xml"/><Relationship Id="rId98" Type="http://schemas.openxmlformats.org/officeDocument/2006/relationships/image" Target="../media/image88.png"/><Relationship Id="rId3" Type="http://schemas.openxmlformats.org/officeDocument/2006/relationships/customXml" Target="../ink/ink46.xml"/><Relationship Id="rId25" Type="http://schemas.openxmlformats.org/officeDocument/2006/relationships/customXml" Target="../ink/ink57.xml"/><Relationship Id="rId46" Type="http://schemas.openxmlformats.org/officeDocument/2006/relationships/image" Target="../media/image62.png"/><Relationship Id="rId67" Type="http://schemas.openxmlformats.org/officeDocument/2006/relationships/customXml" Target="../ink/ink78.xml"/><Relationship Id="rId20" Type="http://schemas.openxmlformats.org/officeDocument/2006/relationships/image" Target="../media/image49.png"/><Relationship Id="rId41" Type="http://schemas.openxmlformats.org/officeDocument/2006/relationships/customXml" Target="../ink/ink65.xml"/><Relationship Id="rId62" Type="http://schemas.openxmlformats.org/officeDocument/2006/relationships/image" Target="../media/image70.png"/><Relationship Id="rId83" Type="http://schemas.openxmlformats.org/officeDocument/2006/relationships/image" Target="../media/image9.png"/><Relationship Id="rId88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customXml" Target="../ink/ink100.xml"/><Relationship Id="rId2" Type="http://schemas.openxmlformats.org/officeDocument/2006/relationships/hyperlink" Target="https://docs.microsoft.com/en-us/windows/termin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99.xml"/><Relationship Id="rId10" Type="http://schemas.openxmlformats.org/officeDocument/2006/relationships/customXml" Target="../ink/ink102.xml"/><Relationship Id="rId4" Type="http://schemas.openxmlformats.org/officeDocument/2006/relationships/image" Target="../media/image96.png"/><Relationship Id="rId9" Type="http://schemas.openxmlformats.org/officeDocument/2006/relationships/customXml" Target="../ink/ink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docs.microsoft.com/en-us/windows/wsl/intero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3" Type="http://schemas.openxmlformats.org/officeDocument/2006/relationships/customXml" Target="../ink/ink103.xml"/><Relationship Id="rId7" Type="http://schemas.openxmlformats.org/officeDocument/2006/relationships/customXml" Target="../ink/ink105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customXml" Target="../ink/ink104.xml"/><Relationship Id="rId4" Type="http://schemas.openxmlformats.org/officeDocument/2006/relationships/image" Target="../media/image19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2.xml"/><Relationship Id="rId21" Type="http://schemas.openxmlformats.org/officeDocument/2006/relationships/image" Target="../media/image1140.png"/><Relationship Id="rId42" Type="http://schemas.openxmlformats.org/officeDocument/2006/relationships/image" Target="../media/image1250.png"/><Relationship Id="rId63" Type="http://schemas.openxmlformats.org/officeDocument/2006/relationships/customXml" Target="../ink/ink135.xml"/><Relationship Id="rId84" Type="http://schemas.openxmlformats.org/officeDocument/2006/relationships/image" Target="../media/image1460.png"/><Relationship Id="rId138" Type="http://schemas.openxmlformats.org/officeDocument/2006/relationships/image" Target="../media/image173.png"/><Relationship Id="rId159" Type="http://schemas.openxmlformats.org/officeDocument/2006/relationships/customXml" Target="../ink/ink183.xml"/><Relationship Id="rId170" Type="http://schemas.openxmlformats.org/officeDocument/2006/relationships/image" Target="../media/image189.png"/><Relationship Id="rId107" Type="http://schemas.openxmlformats.org/officeDocument/2006/relationships/customXml" Target="../ink/ink157.xml"/><Relationship Id="rId11" Type="http://schemas.openxmlformats.org/officeDocument/2006/relationships/image" Target="../media/image1090.png"/><Relationship Id="rId32" Type="http://schemas.openxmlformats.org/officeDocument/2006/relationships/image" Target="../media/image1200.png"/><Relationship Id="rId53" Type="http://schemas.openxmlformats.org/officeDocument/2006/relationships/customXml" Target="../ink/ink130.xml"/><Relationship Id="rId74" Type="http://schemas.openxmlformats.org/officeDocument/2006/relationships/image" Target="../media/image1410.png"/><Relationship Id="rId128" Type="http://schemas.openxmlformats.org/officeDocument/2006/relationships/image" Target="../media/image168.png"/><Relationship Id="rId149" Type="http://schemas.openxmlformats.org/officeDocument/2006/relationships/customXml" Target="../ink/ink178.xml"/><Relationship Id="rId5" Type="http://schemas.openxmlformats.org/officeDocument/2006/relationships/image" Target="../media/image1060.png"/><Relationship Id="rId95" Type="http://schemas.openxmlformats.org/officeDocument/2006/relationships/customXml" Target="../ink/ink151.xml"/><Relationship Id="rId160" Type="http://schemas.openxmlformats.org/officeDocument/2006/relationships/image" Target="../media/image184.png"/><Relationship Id="rId181" Type="http://schemas.openxmlformats.org/officeDocument/2006/relationships/customXml" Target="../ink/ink194.xml"/><Relationship Id="rId22" Type="http://schemas.openxmlformats.org/officeDocument/2006/relationships/image" Target="../media/image104.png"/><Relationship Id="rId43" Type="http://schemas.openxmlformats.org/officeDocument/2006/relationships/customXml" Target="../ink/ink125.xml"/><Relationship Id="rId64" Type="http://schemas.openxmlformats.org/officeDocument/2006/relationships/image" Target="../media/image1360.png"/><Relationship Id="rId118" Type="http://schemas.openxmlformats.org/officeDocument/2006/relationships/image" Target="../media/image1630.png"/><Relationship Id="rId139" Type="http://schemas.openxmlformats.org/officeDocument/2006/relationships/customXml" Target="../ink/ink173.xml"/><Relationship Id="rId85" Type="http://schemas.openxmlformats.org/officeDocument/2006/relationships/customXml" Target="../ink/ink146.xml"/><Relationship Id="rId150" Type="http://schemas.openxmlformats.org/officeDocument/2006/relationships/image" Target="../media/image179.png"/><Relationship Id="rId171" Type="http://schemas.openxmlformats.org/officeDocument/2006/relationships/customXml" Target="../ink/ink189.xml"/><Relationship Id="rId12" Type="http://schemas.openxmlformats.org/officeDocument/2006/relationships/customXml" Target="../ink/ink110.xml"/><Relationship Id="rId33" Type="http://schemas.openxmlformats.org/officeDocument/2006/relationships/customXml" Target="../ink/ink120.xml"/><Relationship Id="rId108" Type="http://schemas.openxmlformats.org/officeDocument/2006/relationships/image" Target="../media/image1580.png"/><Relationship Id="rId129" Type="http://schemas.openxmlformats.org/officeDocument/2006/relationships/customXml" Target="../ink/ink168.xml"/><Relationship Id="rId54" Type="http://schemas.openxmlformats.org/officeDocument/2006/relationships/image" Target="../media/image1310.png"/><Relationship Id="rId75" Type="http://schemas.openxmlformats.org/officeDocument/2006/relationships/customXml" Target="../ink/ink141.xml"/><Relationship Id="rId96" Type="http://schemas.openxmlformats.org/officeDocument/2006/relationships/image" Target="../media/image1520.png"/><Relationship Id="rId140" Type="http://schemas.openxmlformats.org/officeDocument/2006/relationships/image" Target="../media/image174.png"/><Relationship Id="rId161" Type="http://schemas.openxmlformats.org/officeDocument/2006/relationships/customXml" Target="../ink/ink184.xml"/><Relationship Id="rId182" Type="http://schemas.openxmlformats.org/officeDocument/2006/relationships/image" Target="../media/image195.png"/><Relationship Id="rId6" Type="http://schemas.openxmlformats.org/officeDocument/2006/relationships/customXml" Target="../ink/ink107.xml"/><Relationship Id="rId23" Type="http://schemas.openxmlformats.org/officeDocument/2006/relationships/customXml" Target="../ink/ink115.xml"/><Relationship Id="rId119" Type="http://schemas.openxmlformats.org/officeDocument/2006/relationships/customXml" Target="../ink/ink163.xml"/><Relationship Id="rId44" Type="http://schemas.openxmlformats.org/officeDocument/2006/relationships/image" Target="../media/image1260.png"/><Relationship Id="rId65" Type="http://schemas.openxmlformats.org/officeDocument/2006/relationships/customXml" Target="../ink/ink136.xml"/><Relationship Id="rId86" Type="http://schemas.openxmlformats.org/officeDocument/2006/relationships/image" Target="../media/image1470.png"/><Relationship Id="rId130" Type="http://schemas.openxmlformats.org/officeDocument/2006/relationships/image" Target="../media/image169.png"/><Relationship Id="rId151" Type="http://schemas.openxmlformats.org/officeDocument/2006/relationships/customXml" Target="../ink/ink179.xml"/><Relationship Id="rId172" Type="http://schemas.openxmlformats.org/officeDocument/2006/relationships/image" Target="../media/image190.png"/><Relationship Id="rId13" Type="http://schemas.openxmlformats.org/officeDocument/2006/relationships/image" Target="../media/image1100.png"/><Relationship Id="rId18" Type="http://schemas.openxmlformats.org/officeDocument/2006/relationships/customXml" Target="../ink/ink113.xml"/><Relationship Id="rId39" Type="http://schemas.openxmlformats.org/officeDocument/2006/relationships/customXml" Target="../ink/ink123.xml"/><Relationship Id="rId109" Type="http://schemas.openxmlformats.org/officeDocument/2006/relationships/customXml" Target="../ink/ink158.xml"/><Relationship Id="rId34" Type="http://schemas.openxmlformats.org/officeDocument/2006/relationships/image" Target="../media/image1210.png"/><Relationship Id="rId50" Type="http://schemas.openxmlformats.org/officeDocument/2006/relationships/image" Target="../media/image1290.png"/><Relationship Id="rId55" Type="http://schemas.openxmlformats.org/officeDocument/2006/relationships/customXml" Target="../ink/ink131.xml"/><Relationship Id="rId76" Type="http://schemas.openxmlformats.org/officeDocument/2006/relationships/image" Target="../media/image1420.png"/><Relationship Id="rId97" Type="http://schemas.openxmlformats.org/officeDocument/2006/relationships/customXml" Target="../ink/ink152.xml"/><Relationship Id="rId104" Type="http://schemas.openxmlformats.org/officeDocument/2006/relationships/image" Target="../media/image1560.png"/><Relationship Id="rId120" Type="http://schemas.openxmlformats.org/officeDocument/2006/relationships/image" Target="../media/image1640.png"/><Relationship Id="rId125" Type="http://schemas.openxmlformats.org/officeDocument/2006/relationships/customXml" Target="../ink/ink166.xml"/><Relationship Id="rId141" Type="http://schemas.openxmlformats.org/officeDocument/2006/relationships/customXml" Target="../ink/ink174.xml"/><Relationship Id="rId146" Type="http://schemas.openxmlformats.org/officeDocument/2006/relationships/image" Target="../media/image177.png"/><Relationship Id="rId167" Type="http://schemas.openxmlformats.org/officeDocument/2006/relationships/customXml" Target="../ink/ink187.xml"/><Relationship Id="rId7" Type="http://schemas.openxmlformats.org/officeDocument/2006/relationships/image" Target="../media/image1070.png"/><Relationship Id="rId71" Type="http://schemas.openxmlformats.org/officeDocument/2006/relationships/customXml" Target="../ink/ink139.xml"/><Relationship Id="rId92" Type="http://schemas.openxmlformats.org/officeDocument/2006/relationships/image" Target="../media/image1500.png"/><Relationship Id="rId162" Type="http://schemas.openxmlformats.org/officeDocument/2006/relationships/image" Target="../media/image185.png"/><Relationship Id="rId183" Type="http://schemas.openxmlformats.org/officeDocument/2006/relationships/customXml" Target="../ink/ink195.xml"/><Relationship Id="rId2" Type="http://schemas.openxmlformats.org/officeDocument/2006/relationships/image" Target="../media/image102.png"/><Relationship Id="rId29" Type="http://schemas.openxmlformats.org/officeDocument/2006/relationships/customXml" Target="../ink/ink118.xml"/><Relationship Id="rId24" Type="http://schemas.openxmlformats.org/officeDocument/2006/relationships/image" Target="../media/image1160.png"/><Relationship Id="rId40" Type="http://schemas.openxmlformats.org/officeDocument/2006/relationships/image" Target="../media/image1240.png"/><Relationship Id="rId45" Type="http://schemas.openxmlformats.org/officeDocument/2006/relationships/customXml" Target="../ink/ink126.xml"/><Relationship Id="rId66" Type="http://schemas.openxmlformats.org/officeDocument/2006/relationships/image" Target="../media/image1370.png"/><Relationship Id="rId87" Type="http://schemas.openxmlformats.org/officeDocument/2006/relationships/customXml" Target="../ink/ink147.xml"/><Relationship Id="rId110" Type="http://schemas.openxmlformats.org/officeDocument/2006/relationships/image" Target="../media/image1590.png"/><Relationship Id="rId115" Type="http://schemas.openxmlformats.org/officeDocument/2006/relationships/customXml" Target="../ink/ink161.xml"/><Relationship Id="rId131" Type="http://schemas.openxmlformats.org/officeDocument/2006/relationships/customXml" Target="../ink/ink169.xml"/><Relationship Id="rId136" Type="http://schemas.openxmlformats.org/officeDocument/2006/relationships/image" Target="../media/image172.png"/><Relationship Id="rId157" Type="http://schemas.openxmlformats.org/officeDocument/2006/relationships/customXml" Target="../ink/ink182.xml"/><Relationship Id="rId178" Type="http://schemas.openxmlformats.org/officeDocument/2006/relationships/image" Target="../media/image193.png"/><Relationship Id="rId61" Type="http://schemas.openxmlformats.org/officeDocument/2006/relationships/customXml" Target="../ink/ink134.xml"/><Relationship Id="rId82" Type="http://schemas.openxmlformats.org/officeDocument/2006/relationships/image" Target="../media/image1450.png"/><Relationship Id="rId152" Type="http://schemas.openxmlformats.org/officeDocument/2006/relationships/image" Target="../media/image180.png"/><Relationship Id="rId173" Type="http://schemas.openxmlformats.org/officeDocument/2006/relationships/customXml" Target="../ink/ink190.xml"/><Relationship Id="rId19" Type="http://schemas.openxmlformats.org/officeDocument/2006/relationships/image" Target="../media/image1130.png"/><Relationship Id="rId14" Type="http://schemas.openxmlformats.org/officeDocument/2006/relationships/customXml" Target="../ink/ink111.xml"/><Relationship Id="rId30" Type="http://schemas.openxmlformats.org/officeDocument/2006/relationships/image" Target="../media/image1190.png"/><Relationship Id="rId35" Type="http://schemas.openxmlformats.org/officeDocument/2006/relationships/customXml" Target="../ink/ink121.xml"/><Relationship Id="rId56" Type="http://schemas.openxmlformats.org/officeDocument/2006/relationships/image" Target="../media/image1320.png"/><Relationship Id="rId77" Type="http://schemas.openxmlformats.org/officeDocument/2006/relationships/customXml" Target="../ink/ink142.xml"/><Relationship Id="rId100" Type="http://schemas.openxmlformats.org/officeDocument/2006/relationships/image" Target="../media/image1540.png"/><Relationship Id="rId105" Type="http://schemas.openxmlformats.org/officeDocument/2006/relationships/customXml" Target="../ink/ink156.xml"/><Relationship Id="rId126" Type="http://schemas.openxmlformats.org/officeDocument/2006/relationships/image" Target="../media/image1670.png"/><Relationship Id="rId147" Type="http://schemas.openxmlformats.org/officeDocument/2006/relationships/customXml" Target="../ink/ink177.xml"/><Relationship Id="rId168" Type="http://schemas.openxmlformats.org/officeDocument/2006/relationships/image" Target="../media/image188.png"/><Relationship Id="rId8" Type="http://schemas.openxmlformats.org/officeDocument/2006/relationships/customXml" Target="../ink/ink108.xml"/><Relationship Id="rId51" Type="http://schemas.openxmlformats.org/officeDocument/2006/relationships/customXml" Target="../ink/ink129.xml"/><Relationship Id="rId72" Type="http://schemas.openxmlformats.org/officeDocument/2006/relationships/image" Target="../media/image1400.png"/><Relationship Id="rId93" Type="http://schemas.openxmlformats.org/officeDocument/2006/relationships/customXml" Target="../ink/ink150.xml"/><Relationship Id="rId98" Type="http://schemas.openxmlformats.org/officeDocument/2006/relationships/image" Target="../media/image1530.png"/><Relationship Id="rId121" Type="http://schemas.openxmlformats.org/officeDocument/2006/relationships/customXml" Target="../ink/ink164.xml"/><Relationship Id="rId142" Type="http://schemas.openxmlformats.org/officeDocument/2006/relationships/image" Target="../media/image175.png"/><Relationship Id="rId163" Type="http://schemas.openxmlformats.org/officeDocument/2006/relationships/customXml" Target="../ink/ink185.xml"/><Relationship Id="rId184" Type="http://schemas.openxmlformats.org/officeDocument/2006/relationships/image" Target="../media/image196.png"/><Relationship Id="rId3" Type="http://schemas.openxmlformats.org/officeDocument/2006/relationships/image" Target="../media/image103.png"/><Relationship Id="rId25" Type="http://schemas.openxmlformats.org/officeDocument/2006/relationships/customXml" Target="../ink/ink116.xml"/><Relationship Id="rId46" Type="http://schemas.openxmlformats.org/officeDocument/2006/relationships/image" Target="../media/image1270.png"/><Relationship Id="rId67" Type="http://schemas.openxmlformats.org/officeDocument/2006/relationships/customXml" Target="../ink/ink137.xml"/><Relationship Id="rId116" Type="http://schemas.openxmlformats.org/officeDocument/2006/relationships/image" Target="../media/image1620.png"/><Relationship Id="rId137" Type="http://schemas.openxmlformats.org/officeDocument/2006/relationships/customXml" Target="../ink/ink172.xml"/><Relationship Id="rId158" Type="http://schemas.openxmlformats.org/officeDocument/2006/relationships/image" Target="../media/image183.png"/><Relationship Id="rId20" Type="http://schemas.openxmlformats.org/officeDocument/2006/relationships/customXml" Target="../ink/ink114.xml"/><Relationship Id="rId41" Type="http://schemas.openxmlformats.org/officeDocument/2006/relationships/customXml" Target="../ink/ink124.xml"/><Relationship Id="rId62" Type="http://schemas.openxmlformats.org/officeDocument/2006/relationships/image" Target="../media/image1350.png"/><Relationship Id="rId83" Type="http://schemas.openxmlformats.org/officeDocument/2006/relationships/customXml" Target="../ink/ink145.xml"/><Relationship Id="rId88" Type="http://schemas.openxmlformats.org/officeDocument/2006/relationships/image" Target="../media/image1480.png"/><Relationship Id="rId111" Type="http://schemas.openxmlformats.org/officeDocument/2006/relationships/customXml" Target="../ink/ink159.xml"/><Relationship Id="rId132" Type="http://schemas.openxmlformats.org/officeDocument/2006/relationships/image" Target="../media/image170.png"/><Relationship Id="rId153" Type="http://schemas.openxmlformats.org/officeDocument/2006/relationships/customXml" Target="../ink/ink180.xml"/><Relationship Id="rId174" Type="http://schemas.openxmlformats.org/officeDocument/2006/relationships/image" Target="../media/image191.png"/><Relationship Id="rId179" Type="http://schemas.openxmlformats.org/officeDocument/2006/relationships/customXml" Target="../ink/ink193.xml"/><Relationship Id="rId15" Type="http://schemas.openxmlformats.org/officeDocument/2006/relationships/image" Target="../media/image1110.png"/><Relationship Id="rId36" Type="http://schemas.openxmlformats.org/officeDocument/2006/relationships/image" Target="../media/image1220.png"/><Relationship Id="rId57" Type="http://schemas.openxmlformats.org/officeDocument/2006/relationships/customXml" Target="../ink/ink132.xml"/><Relationship Id="rId106" Type="http://schemas.openxmlformats.org/officeDocument/2006/relationships/image" Target="../media/image1570.png"/><Relationship Id="rId127" Type="http://schemas.openxmlformats.org/officeDocument/2006/relationships/customXml" Target="../ink/ink167.xml"/><Relationship Id="rId10" Type="http://schemas.openxmlformats.org/officeDocument/2006/relationships/customXml" Target="../ink/ink109.xml"/><Relationship Id="rId31" Type="http://schemas.openxmlformats.org/officeDocument/2006/relationships/customXml" Target="../ink/ink119.xml"/><Relationship Id="rId52" Type="http://schemas.openxmlformats.org/officeDocument/2006/relationships/image" Target="../media/image1300.png"/><Relationship Id="rId73" Type="http://schemas.openxmlformats.org/officeDocument/2006/relationships/customXml" Target="../ink/ink140.xml"/><Relationship Id="rId78" Type="http://schemas.openxmlformats.org/officeDocument/2006/relationships/image" Target="../media/image1430.png"/><Relationship Id="rId94" Type="http://schemas.openxmlformats.org/officeDocument/2006/relationships/image" Target="../media/image1510.png"/><Relationship Id="rId99" Type="http://schemas.openxmlformats.org/officeDocument/2006/relationships/customXml" Target="../ink/ink153.xml"/><Relationship Id="rId101" Type="http://schemas.openxmlformats.org/officeDocument/2006/relationships/customXml" Target="../ink/ink154.xml"/><Relationship Id="rId122" Type="http://schemas.openxmlformats.org/officeDocument/2006/relationships/image" Target="../media/image1650.png"/><Relationship Id="rId143" Type="http://schemas.openxmlformats.org/officeDocument/2006/relationships/customXml" Target="../ink/ink175.xml"/><Relationship Id="rId148" Type="http://schemas.openxmlformats.org/officeDocument/2006/relationships/image" Target="../media/image178.png"/><Relationship Id="rId164" Type="http://schemas.openxmlformats.org/officeDocument/2006/relationships/image" Target="../media/image186.png"/><Relationship Id="rId169" Type="http://schemas.openxmlformats.org/officeDocument/2006/relationships/customXml" Target="../ink/ink188.xml"/><Relationship Id="rId185" Type="http://schemas.openxmlformats.org/officeDocument/2006/relationships/image" Target="../media/image105.png"/><Relationship Id="rId4" Type="http://schemas.openxmlformats.org/officeDocument/2006/relationships/customXml" Target="../ink/ink106.xml"/><Relationship Id="rId9" Type="http://schemas.openxmlformats.org/officeDocument/2006/relationships/image" Target="../media/image1080.png"/><Relationship Id="rId180" Type="http://schemas.openxmlformats.org/officeDocument/2006/relationships/image" Target="../media/image194.png"/><Relationship Id="rId26" Type="http://schemas.openxmlformats.org/officeDocument/2006/relationships/image" Target="../media/image1170.png"/><Relationship Id="rId47" Type="http://schemas.openxmlformats.org/officeDocument/2006/relationships/customXml" Target="../ink/ink127.xml"/><Relationship Id="rId68" Type="http://schemas.openxmlformats.org/officeDocument/2006/relationships/image" Target="../media/image1380.png"/><Relationship Id="rId89" Type="http://schemas.openxmlformats.org/officeDocument/2006/relationships/customXml" Target="../ink/ink148.xml"/><Relationship Id="rId112" Type="http://schemas.openxmlformats.org/officeDocument/2006/relationships/image" Target="../media/image1600.png"/><Relationship Id="rId133" Type="http://schemas.openxmlformats.org/officeDocument/2006/relationships/customXml" Target="../ink/ink170.xml"/><Relationship Id="rId154" Type="http://schemas.openxmlformats.org/officeDocument/2006/relationships/image" Target="../media/image181.png"/><Relationship Id="rId175" Type="http://schemas.openxmlformats.org/officeDocument/2006/relationships/customXml" Target="../ink/ink191.xml"/><Relationship Id="rId16" Type="http://schemas.openxmlformats.org/officeDocument/2006/relationships/customXml" Target="../ink/ink112.xml"/><Relationship Id="rId37" Type="http://schemas.openxmlformats.org/officeDocument/2006/relationships/customXml" Target="../ink/ink122.xml"/><Relationship Id="rId58" Type="http://schemas.openxmlformats.org/officeDocument/2006/relationships/image" Target="../media/image1330.png"/><Relationship Id="rId79" Type="http://schemas.openxmlformats.org/officeDocument/2006/relationships/customXml" Target="../ink/ink143.xml"/><Relationship Id="rId102" Type="http://schemas.openxmlformats.org/officeDocument/2006/relationships/image" Target="../media/image1550.png"/><Relationship Id="rId123" Type="http://schemas.openxmlformats.org/officeDocument/2006/relationships/customXml" Target="../ink/ink165.xml"/><Relationship Id="rId144" Type="http://schemas.openxmlformats.org/officeDocument/2006/relationships/image" Target="../media/image176.png"/><Relationship Id="rId90" Type="http://schemas.openxmlformats.org/officeDocument/2006/relationships/image" Target="../media/image1490.png"/><Relationship Id="rId165" Type="http://schemas.openxmlformats.org/officeDocument/2006/relationships/customXml" Target="../ink/ink186.xml"/><Relationship Id="rId27" Type="http://schemas.openxmlformats.org/officeDocument/2006/relationships/customXml" Target="../ink/ink117.xml"/><Relationship Id="rId48" Type="http://schemas.openxmlformats.org/officeDocument/2006/relationships/image" Target="../media/image1280.png"/><Relationship Id="rId69" Type="http://schemas.openxmlformats.org/officeDocument/2006/relationships/customXml" Target="../ink/ink138.xml"/><Relationship Id="rId113" Type="http://schemas.openxmlformats.org/officeDocument/2006/relationships/customXml" Target="../ink/ink160.xml"/><Relationship Id="rId134" Type="http://schemas.openxmlformats.org/officeDocument/2006/relationships/image" Target="../media/image171.png"/><Relationship Id="rId80" Type="http://schemas.openxmlformats.org/officeDocument/2006/relationships/image" Target="../media/image1440.png"/><Relationship Id="rId155" Type="http://schemas.openxmlformats.org/officeDocument/2006/relationships/customXml" Target="../ink/ink181.xml"/><Relationship Id="rId176" Type="http://schemas.openxmlformats.org/officeDocument/2006/relationships/image" Target="../media/image192.png"/><Relationship Id="rId17" Type="http://schemas.openxmlformats.org/officeDocument/2006/relationships/image" Target="../media/image1120.png"/><Relationship Id="rId38" Type="http://schemas.openxmlformats.org/officeDocument/2006/relationships/image" Target="../media/image1230.png"/><Relationship Id="rId59" Type="http://schemas.openxmlformats.org/officeDocument/2006/relationships/customXml" Target="../ink/ink133.xml"/><Relationship Id="rId103" Type="http://schemas.openxmlformats.org/officeDocument/2006/relationships/customXml" Target="../ink/ink155.xml"/><Relationship Id="rId124" Type="http://schemas.openxmlformats.org/officeDocument/2006/relationships/image" Target="../media/image1660.png"/><Relationship Id="rId70" Type="http://schemas.openxmlformats.org/officeDocument/2006/relationships/image" Target="../media/image1390.png"/><Relationship Id="rId91" Type="http://schemas.openxmlformats.org/officeDocument/2006/relationships/customXml" Target="../ink/ink149.xml"/><Relationship Id="rId145" Type="http://schemas.openxmlformats.org/officeDocument/2006/relationships/customXml" Target="../ink/ink176.xml"/><Relationship Id="rId16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180.png"/><Relationship Id="rId49" Type="http://schemas.openxmlformats.org/officeDocument/2006/relationships/customXml" Target="../ink/ink128.xml"/><Relationship Id="rId114" Type="http://schemas.openxmlformats.org/officeDocument/2006/relationships/image" Target="../media/image1610.png"/><Relationship Id="rId60" Type="http://schemas.openxmlformats.org/officeDocument/2006/relationships/image" Target="../media/image1340.png"/><Relationship Id="rId81" Type="http://schemas.openxmlformats.org/officeDocument/2006/relationships/customXml" Target="../ink/ink144.xml"/><Relationship Id="rId135" Type="http://schemas.openxmlformats.org/officeDocument/2006/relationships/customXml" Target="../ink/ink171.xml"/><Relationship Id="rId156" Type="http://schemas.openxmlformats.org/officeDocument/2006/relationships/image" Target="../media/image182.png"/><Relationship Id="rId177" Type="http://schemas.openxmlformats.org/officeDocument/2006/relationships/customXml" Target="../ink/ink19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07.png"/><Relationship Id="rId7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97.xml"/><Relationship Id="rId5" Type="http://schemas.openxmlformats.org/officeDocument/2006/relationships/image" Target="../media/image199.png"/><Relationship Id="rId4" Type="http://schemas.openxmlformats.org/officeDocument/2006/relationships/customXml" Target="../ink/ink196.xml"/><Relationship Id="rId9" Type="http://schemas.openxmlformats.org/officeDocument/2006/relationships/image" Target="../media/image106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WSL/issues/4297%20-%20why%20explorer.ex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-remote.remote-wsl" TargetMode="External"/><Relationship Id="rId7" Type="http://schemas.openxmlformats.org/officeDocument/2006/relationships/hyperlink" Target="https://code.visualstudio.com/docs/cpp/config-wsl" TargetMode="External"/><Relationship Id="rId2" Type="http://schemas.openxmlformats.org/officeDocument/2006/relationships/hyperlink" Target="https://code.visualstudio.com/docs/remote/wsl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blogs/2020/03/02/docker-in-wsl2" TargetMode="External"/><Relationship Id="rId5" Type="http://schemas.openxmlformats.org/officeDocument/2006/relationships/hyperlink" Target="https://docs.microsoft.com/en-us/windows/wsl/tutorials/wsl-vscode" TargetMode="External"/><Relationship Id="rId4" Type="http://schemas.openxmlformats.org/officeDocument/2006/relationships/hyperlink" Target="https://code.visualstudio.com/docs/remote/ws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wsl-config#configure-per-distro-launch-settings-with-wslconf" TargetMode="External"/><Relationship Id="rId2" Type="http://schemas.openxmlformats.org/officeDocument/2006/relationships/hyperlink" Target="https://github.com/Microsoft/WSL/issues/3974#issuecomment-5767828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122.png"/><Relationship Id="rId7" Type="http://schemas.openxmlformats.org/officeDocument/2006/relationships/customXml" Target="../ink/ink199.xml"/><Relationship Id="rId12" Type="http://schemas.openxmlformats.org/officeDocument/2006/relationships/image" Target="../media/image1000.png"/><Relationship Id="rId2" Type="http://schemas.openxmlformats.org/officeDocument/2006/relationships/hyperlink" Target="https://sourceforge.net/projects/vcxsr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customXml" Target="../ink/ink201.xml"/><Relationship Id="rId5" Type="http://schemas.openxmlformats.org/officeDocument/2006/relationships/customXml" Target="../ink/ink198.xml"/><Relationship Id="rId10" Type="http://schemas.openxmlformats.org/officeDocument/2006/relationships/image" Target="../media/image990.png"/><Relationship Id="rId4" Type="http://schemas.openxmlformats.org/officeDocument/2006/relationships/image" Target="../media/image123.png"/><Relationship Id="rId9" Type="http://schemas.openxmlformats.org/officeDocument/2006/relationships/customXml" Target="../ink/ink20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slstorestorage.blob.core.windows.net/wslblob/wsl_update_x64.msi" TargetMode="External"/><Relationship Id="rId7" Type="http://schemas.openxmlformats.org/officeDocument/2006/relationships/hyperlink" Target="https://sourceforge.net/projects/vcxsrv/" TargetMode="External"/><Relationship Id="rId2" Type="http://schemas.openxmlformats.org/officeDocument/2006/relationships/hyperlink" Target="https://www.microsoft.com/store/productId/9NBLGGH4MSV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visualstudio.com/items?itemName=ms-vscode-remote.remote-wsl" TargetMode="External"/><Relationship Id="rId5" Type="http://schemas.openxmlformats.org/officeDocument/2006/relationships/hyperlink" Target="https://go.microsoft.com/fwlink/?Linkid=852157" TargetMode="External"/><Relationship Id="rId4" Type="http://schemas.openxmlformats.org/officeDocument/2006/relationships/hyperlink" Target="https://www.microsoft.com/store/productId/9N0DX20HK701" TargetMode="Externa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2.xml"/><Relationship Id="rId117" Type="http://schemas.openxmlformats.org/officeDocument/2006/relationships/image" Target="../media/image162.png"/><Relationship Id="rId21" Type="http://schemas.openxmlformats.org/officeDocument/2006/relationships/image" Target="../media/image1141.png"/><Relationship Id="rId42" Type="http://schemas.openxmlformats.org/officeDocument/2006/relationships/customXml" Target="../ink/ink220.xml"/><Relationship Id="rId47" Type="http://schemas.openxmlformats.org/officeDocument/2006/relationships/image" Target="../media/image1271.png"/><Relationship Id="rId63" Type="http://schemas.openxmlformats.org/officeDocument/2006/relationships/image" Target="../media/image135.png"/><Relationship Id="rId68" Type="http://schemas.openxmlformats.org/officeDocument/2006/relationships/customXml" Target="../ink/ink233.xml"/><Relationship Id="rId84" Type="http://schemas.openxmlformats.org/officeDocument/2006/relationships/customXml" Target="../ink/ink241.xml"/><Relationship Id="rId89" Type="http://schemas.openxmlformats.org/officeDocument/2006/relationships/image" Target="../media/image148.png"/><Relationship Id="rId112" Type="http://schemas.openxmlformats.org/officeDocument/2006/relationships/customXml" Target="../ink/ink255.xml"/><Relationship Id="rId16" Type="http://schemas.openxmlformats.org/officeDocument/2006/relationships/customXml" Target="../ink/ink207.xml"/><Relationship Id="rId107" Type="http://schemas.openxmlformats.org/officeDocument/2006/relationships/image" Target="../media/image157.png"/><Relationship Id="rId11" Type="http://schemas.openxmlformats.org/officeDocument/2006/relationships/image" Target="../media/image1091.png"/><Relationship Id="rId32" Type="http://schemas.openxmlformats.org/officeDocument/2006/relationships/customXml" Target="../ink/ink215.xml"/><Relationship Id="rId37" Type="http://schemas.openxmlformats.org/officeDocument/2006/relationships/image" Target="../media/image1221.png"/><Relationship Id="rId53" Type="http://schemas.openxmlformats.org/officeDocument/2006/relationships/image" Target="../media/image130.png"/><Relationship Id="rId58" Type="http://schemas.openxmlformats.org/officeDocument/2006/relationships/customXml" Target="../ink/ink228.xml"/><Relationship Id="rId74" Type="http://schemas.openxmlformats.org/officeDocument/2006/relationships/customXml" Target="../ink/ink236.xml"/><Relationship Id="rId79" Type="http://schemas.openxmlformats.org/officeDocument/2006/relationships/image" Target="../media/image143.png"/><Relationship Id="rId102" Type="http://schemas.openxmlformats.org/officeDocument/2006/relationships/customXml" Target="../ink/ink250.xml"/><Relationship Id="rId5" Type="http://schemas.openxmlformats.org/officeDocument/2006/relationships/image" Target="../media/image129.png"/><Relationship Id="rId90" Type="http://schemas.openxmlformats.org/officeDocument/2006/relationships/customXml" Target="../ink/ink244.xml"/><Relationship Id="rId95" Type="http://schemas.openxmlformats.org/officeDocument/2006/relationships/image" Target="../media/image151.png"/><Relationship Id="rId22" Type="http://schemas.openxmlformats.org/officeDocument/2006/relationships/customXml" Target="../ink/ink210.xml"/><Relationship Id="rId27" Type="http://schemas.openxmlformats.org/officeDocument/2006/relationships/image" Target="../media/image1171.png"/><Relationship Id="rId43" Type="http://schemas.openxmlformats.org/officeDocument/2006/relationships/image" Target="../media/image1251.png"/><Relationship Id="rId48" Type="http://schemas.openxmlformats.org/officeDocument/2006/relationships/customXml" Target="../ink/ink223.xml"/><Relationship Id="rId64" Type="http://schemas.openxmlformats.org/officeDocument/2006/relationships/customXml" Target="../ink/ink231.xml"/><Relationship Id="rId69" Type="http://schemas.openxmlformats.org/officeDocument/2006/relationships/image" Target="../media/image138.png"/><Relationship Id="rId113" Type="http://schemas.openxmlformats.org/officeDocument/2006/relationships/image" Target="../media/image160.png"/><Relationship Id="rId118" Type="http://schemas.openxmlformats.org/officeDocument/2006/relationships/customXml" Target="../ink/ink258.xml"/><Relationship Id="rId80" Type="http://schemas.openxmlformats.org/officeDocument/2006/relationships/customXml" Target="../ink/ink239.xml"/><Relationship Id="rId85" Type="http://schemas.openxmlformats.org/officeDocument/2006/relationships/image" Target="../media/image146.png"/><Relationship Id="rId12" Type="http://schemas.openxmlformats.org/officeDocument/2006/relationships/customXml" Target="../ink/ink205.xml"/><Relationship Id="rId17" Type="http://schemas.openxmlformats.org/officeDocument/2006/relationships/image" Target="../media/image1121.png"/><Relationship Id="rId33" Type="http://schemas.openxmlformats.org/officeDocument/2006/relationships/image" Target="../media/image1201.png"/><Relationship Id="rId38" Type="http://schemas.openxmlformats.org/officeDocument/2006/relationships/customXml" Target="../ink/ink218.xml"/><Relationship Id="rId59" Type="http://schemas.openxmlformats.org/officeDocument/2006/relationships/image" Target="../media/image133.png"/><Relationship Id="rId103" Type="http://schemas.openxmlformats.org/officeDocument/2006/relationships/image" Target="../media/image155.png"/><Relationship Id="rId108" Type="http://schemas.openxmlformats.org/officeDocument/2006/relationships/customXml" Target="../ink/ink253.xml"/><Relationship Id="rId54" Type="http://schemas.openxmlformats.org/officeDocument/2006/relationships/customXml" Target="../ink/ink226.xml"/><Relationship Id="rId70" Type="http://schemas.openxmlformats.org/officeDocument/2006/relationships/customXml" Target="../ink/ink234.xml"/><Relationship Id="rId75" Type="http://schemas.openxmlformats.org/officeDocument/2006/relationships/image" Target="../media/image141.png"/><Relationship Id="rId91" Type="http://schemas.openxmlformats.org/officeDocument/2006/relationships/image" Target="../media/image149.png"/><Relationship Id="rId96" Type="http://schemas.openxmlformats.org/officeDocument/2006/relationships/customXml" Target="../ink/ink2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2.xml"/><Relationship Id="rId23" Type="http://schemas.openxmlformats.org/officeDocument/2006/relationships/image" Target="../media/image1150.png"/><Relationship Id="rId28" Type="http://schemas.openxmlformats.org/officeDocument/2006/relationships/customXml" Target="../ink/ink213.xml"/><Relationship Id="rId49" Type="http://schemas.openxmlformats.org/officeDocument/2006/relationships/image" Target="../media/image1281.png"/><Relationship Id="rId114" Type="http://schemas.openxmlformats.org/officeDocument/2006/relationships/customXml" Target="../ink/ink256.xml"/><Relationship Id="rId119" Type="http://schemas.openxmlformats.org/officeDocument/2006/relationships/image" Target="../media/image163.png"/><Relationship Id="rId10" Type="http://schemas.openxmlformats.org/officeDocument/2006/relationships/customXml" Target="../ink/ink204.xml"/><Relationship Id="rId31" Type="http://schemas.openxmlformats.org/officeDocument/2006/relationships/image" Target="../media/image1191.png"/><Relationship Id="rId44" Type="http://schemas.openxmlformats.org/officeDocument/2006/relationships/customXml" Target="../ink/ink221.xml"/><Relationship Id="rId52" Type="http://schemas.openxmlformats.org/officeDocument/2006/relationships/customXml" Target="../ink/ink225.xml"/><Relationship Id="rId60" Type="http://schemas.openxmlformats.org/officeDocument/2006/relationships/customXml" Target="../ink/ink229.xml"/><Relationship Id="rId65" Type="http://schemas.openxmlformats.org/officeDocument/2006/relationships/image" Target="../media/image136.png"/><Relationship Id="rId73" Type="http://schemas.openxmlformats.org/officeDocument/2006/relationships/image" Target="../media/image140.png"/><Relationship Id="rId78" Type="http://schemas.openxmlformats.org/officeDocument/2006/relationships/customXml" Target="../ink/ink238.xml"/><Relationship Id="rId81" Type="http://schemas.openxmlformats.org/officeDocument/2006/relationships/image" Target="../media/image144.png"/><Relationship Id="rId86" Type="http://schemas.openxmlformats.org/officeDocument/2006/relationships/customXml" Target="../ink/ink242.xml"/><Relationship Id="rId94" Type="http://schemas.openxmlformats.org/officeDocument/2006/relationships/customXml" Target="../ink/ink246.xml"/><Relationship Id="rId99" Type="http://schemas.openxmlformats.org/officeDocument/2006/relationships/image" Target="../media/image153.png"/><Relationship Id="rId101" Type="http://schemas.openxmlformats.org/officeDocument/2006/relationships/image" Target="../media/image154.png"/><Relationship Id="rId4" Type="http://schemas.openxmlformats.org/officeDocument/2006/relationships/image" Target="../media/image128.png"/><Relationship Id="rId9" Type="http://schemas.openxmlformats.org/officeDocument/2006/relationships/image" Target="../media/image1081.png"/><Relationship Id="rId13" Type="http://schemas.openxmlformats.org/officeDocument/2006/relationships/image" Target="../media/image1101.png"/><Relationship Id="rId18" Type="http://schemas.openxmlformats.org/officeDocument/2006/relationships/customXml" Target="../ink/ink208.xml"/><Relationship Id="rId39" Type="http://schemas.openxmlformats.org/officeDocument/2006/relationships/image" Target="../media/image1231.png"/><Relationship Id="rId109" Type="http://schemas.openxmlformats.org/officeDocument/2006/relationships/image" Target="../media/image158.png"/><Relationship Id="rId34" Type="http://schemas.openxmlformats.org/officeDocument/2006/relationships/customXml" Target="../ink/ink216.xml"/><Relationship Id="rId50" Type="http://schemas.openxmlformats.org/officeDocument/2006/relationships/customXml" Target="../ink/ink224.xml"/><Relationship Id="rId55" Type="http://schemas.openxmlformats.org/officeDocument/2006/relationships/image" Target="../media/image131.png"/><Relationship Id="rId76" Type="http://schemas.openxmlformats.org/officeDocument/2006/relationships/customXml" Target="../ink/ink237.xml"/><Relationship Id="rId97" Type="http://schemas.openxmlformats.org/officeDocument/2006/relationships/image" Target="../media/image152.png"/><Relationship Id="rId104" Type="http://schemas.openxmlformats.org/officeDocument/2006/relationships/customXml" Target="../ink/ink251.xml"/><Relationship Id="rId7" Type="http://schemas.openxmlformats.org/officeDocument/2006/relationships/image" Target="../media/image1071.png"/><Relationship Id="rId71" Type="http://schemas.openxmlformats.org/officeDocument/2006/relationships/image" Target="../media/image139.png"/><Relationship Id="rId92" Type="http://schemas.openxmlformats.org/officeDocument/2006/relationships/customXml" Target="../ink/ink245.xml"/><Relationship Id="rId2" Type="http://schemas.openxmlformats.org/officeDocument/2006/relationships/image" Target="../media/image126.png"/><Relationship Id="rId29" Type="http://schemas.openxmlformats.org/officeDocument/2006/relationships/image" Target="../media/image1181.png"/><Relationship Id="rId24" Type="http://schemas.openxmlformats.org/officeDocument/2006/relationships/customXml" Target="../ink/ink211.xml"/><Relationship Id="rId40" Type="http://schemas.openxmlformats.org/officeDocument/2006/relationships/customXml" Target="../ink/ink219.xml"/><Relationship Id="rId45" Type="http://schemas.openxmlformats.org/officeDocument/2006/relationships/image" Target="../media/image1261.png"/><Relationship Id="rId66" Type="http://schemas.openxmlformats.org/officeDocument/2006/relationships/customXml" Target="../ink/ink232.xml"/><Relationship Id="rId87" Type="http://schemas.openxmlformats.org/officeDocument/2006/relationships/image" Target="../media/image147.png"/><Relationship Id="rId110" Type="http://schemas.openxmlformats.org/officeDocument/2006/relationships/customXml" Target="../ink/ink254.xml"/><Relationship Id="rId115" Type="http://schemas.openxmlformats.org/officeDocument/2006/relationships/image" Target="../media/image161.png"/><Relationship Id="rId61" Type="http://schemas.openxmlformats.org/officeDocument/2006/relationships/image" Target="../media/image134.png"/><Relationship Id="rId82" Type="http://schemas.openxmlformats.org/officeDocument/2006/relationships/customXml" Target="../ink/ink240.xml"/><Relationship Id="rId19" Type="http://schemas.openxmlformats.org/officeDocument/2006/relationships/image" Target="../media/image1131.png"/><Relationship Id="rId14" Type="http://schemas.openxmlformats.org/officeDocument/2006/relationships/customXml" Target="../ink/ink206.xml"/><Relationship Id="rId30" Type="http://schemas.openxmlformats.org/officeDocument/2006/relationships/customXml" Target="../ink/ink214.xml"/><Relationship Id="rId35" Type="http://schemas.openxmlformats.org/officeDocument/2006/relationships/image" Target="../media/image1211.png"/><Relationship Id="rId56" Type="http://schemas.openxmlformats.org/officeDocument/2006/relationships/customXml" Target="../ink/ink227.xml"/><Relationship Id="rId77" Type="http://schemas.openxmlformats.org/officeDocument/2006/relationships/image" Target="../media/image142.png"/><Relationship Id="rId100" Type="http://schemas.openxmlformats.org/officeDocument/2006/relationships/customXml" Target="../ink/ink249.xml"/><Relationship Id="rId105" Type="http://schemas.openxmlformats.org/officeDocument/2006/relationships/image" Target="../media/image156.png"/><Relationship Id="rId8" Type="http://schemas.openxmlformats.org/officeDocument/2006/relationships/customXml" Target="../ink/ink203.xml"/><Relationship Id="rId51" Type="http://schemas.openxmlformats.org/officeDocument/2006/relationships/image" Target="../media/image1291.png"/><Relationship Id="rId72" Type="http://schemas.openxmlformats.org/officeDocument/2006/relationships/customXml" Target="../ink/ink235.xml"/><Relationship Id="rId93" Type="http://schemas.openxmlformats.org/officeDocument/2006/relationships/image" Target="../media/image150.png"/><Relationship Id="rId98" Type="http://schemas.openxmlformats.org/officeDocument/2006/relationships/customXml" Target="../ink/ink248.xml"/><Relationship Id="rId3" Type="http://schemas.openxmlformats.org/officeDocument/2006/relationships/image" Target="../media/image127.png"/><Relationship Id="rId25" Type="http://schemas.openxmlformats.org/officeDocument/2006/relationships/image" Target="../media/image1161.png"/><Relationship Id="rId46" Type="http://schemas.openxmlformats.org/officeDocument/2006/relationships/customXml" Target="../ink/ink222.xml"/><Relationship Id="rId67" Type="http://schemas.openxmlformats.org/officeDocument/2006/relationships/image" Target="../media/image137.png"/><Relationship Id="rId116" Type="http://schemas.openxmlformats.org/officeDocument/2006/relationships/customXml" Target="../ink/ink257.xml"/><Relationship Id="rId20" Type="http://schemas.openxmlformats.org/officeDocument/2006/relationships/customXml" Target="../ink/ink209.xml"/><Relationship Id="rId41" Type="http://schemas.openxmlformats.org/officeDocument/2006/relationships/image" Target="../media/image1241.png"/><Relationship Id="rId62" Type="http://schemas.openxmlformats.org/officeDocument/2006/relationships/customXml" Target="../ink/ink230.xml"/><Relationship Id="rId83" Type="http://schemas.openxmlformats.org/officeDocument/2006/relationships/image" Target="../media/image145.png"/><Relationship Id="rId88" Type="http://schemas.openxmlformats.org/officeDocument/2006/relationships/customXml" Target="../ink/ink243.xml"/><Relationship Id="rId111" Type="http://schemas.openxmlformats.org/officeDocument/2006/relationships/image" Target="../media/image159.png"/><Relationship Id="rId15" Type="http://schemas.openxmlformats.org/officeDocument/2006/relationships/image" Target="../media/image1111.png"/><Relationship Id="rId36" Type="http://schemas.openxmlformats.org/officeDocument/2006/relationships/customXml" Target="../ink/ink217.xml"/><Relationship Id="rId57" Type="http://schemas.openxmlformats.org/officeDocument/2006/relationships/image" Target="../media/image132.png"/><Relationship Id="rId106" Type="http://schemas.openxmlformats.org/officeDocument/2006/relationships/customXml" Target="../ink/ink2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hyperlink" Target="https://www.reddit.com/r/bashonubuntuonwindows/comments/hyrdd4/read_before_posting_faqish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6.xml"/><Relationship Id="rId21" Type="http://schemas.openxmlformats.org/officeDocument/2006/relationships/image" Target="../media/image219.png"/><Relationship Id="rId42" Type="http://schemas.openxmlformats.org/officeDocument/2006/relationships/customXml" Target="../ink/ink274.xml"/><Relationship Id="rId47" Type="http://schemas.openxmlformats.org/officeDocument/2006/relationships/image" Target="../media/image232.png"/><Relationship Id="rId63" Type="http://schemas.openxmlformats.org/officeDocument/2006/relationships/image" Target="../media/image240.png"/><Relationship Id="rId68" Type="http://schemas.openxmlformats.org/officeDocument/2006/relationships/customXml" Target="../ink/ink287.xml"/><Relationship Id="rId7" Type="http://schemas.openxmlformats.org/officeDocument/2006/relationships/oleObject" Target="../embeddings/oleObject3.bin"/><Relationship Id="rId71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261.xml"/><Relationship Id="rId29" Type="http://schemas.openxmlformats.org/officeDocument/2006/relationships/image" Target="../media/image223.png"/><Relationship Id="rId11" Type="http://schemas.openxmlformats.org/officeDocument/2006/relationships/image" Target="../media/image197.png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37" Type="http://schemas.openxmlformats.org/officeDocument/2006/relationships/image" Target="../media/image227.png"/><Relationship Id="rId40" Type="http://schemas.openxmlformats.org/officeDocument/2006/relationships/customXml" Target="../ink/ink273.xml"/><Relationship Id="rId45" Type="http://schemas.openxmlformats.org/officeDocument/2006/relationships/image" Target="../media/image231.png"/><Relationship Id="rId53" Type="http://schemas.openxmlformats.org/officeDocument/2006/relationships/image" Target="../media/image235.png"/><Relationship Id="rId58" Type="http://schemas.openxmlformats.org/officeDocument/2006/relationships/customXml" Target="../ink/ink282.xml"/><Relationship Id="rId66" Type="http://schemas.openxmlformats.org/officeDocument/2006/relationships/customXml" Target="../ink/ink286.xml"/><Relationship Id="rId5" Type="http://schemas.openxmlformats.org/officeDocument/2006/relationships/oleObject" Target="../embeddings/oleObject2.bin"/><Relationship Id="rId61" Type="http://schemas.openxmlformats.org/officeDocument/2006/relationships/image" Target="../media/image239.png"/><Relationship Id="rId19" Type="http://schemas.openxmlformats.org/officeDocument/2006/relationships/image" Target="../media/image218.png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222.png"/><Relationship Id="rId30" Type="http://schemas.openxmlformats.org/officeDocument/2006/relationships/customXml" Target="../ink/ink268.xml"/><Relationship Id="rId35" Type="http://schemas.openxmlformats.org/officeDocument/2006/relationships/image" Target="../media/image226.png"/><Relationship Id="rId43" Type="http://schemas.openxmlformats.org/officeDocument/2006/relationships/image" Target="../media/image230.png"/><Relationship Id="rId48" Type="http://schemas.openxmlformats.org/officeDocument/2006/relationships/customXml" Target="../ink/ink277.xml"/><Relationship Id="rId56" Type="http://schemas.openxmlformats.org/officeDocument/2006/relationships/customXml" Target="../ink/ink281.xml"/><Relationship Id="rId64" Type="http://schemas.openxmlformats.org/officeDocument/2006/relationships/customXml" Target="../ink/ink285.xml"/><Relationship Id="rId69" Type="http://schemas.openxmlformats.org/officeDocument/2006/relationships/image" Target="../media/image243.png"/><Relationship Id="rId8" Type="http://schemas.openxmlformats.org/officeDocument/2006/relationships/image" Target="../media/image167.wmf"/><Relationship Id="rId51" Type="http://schemas.openxmlformats.org/officeDocument/2006/relationships/image" Target="../media/image234.png"/><Relationship Id="rId72" Type="http://schemas.openxmlformats.org/officeDocument/2006/relationships/hyperlink" Target="https://vitapacin-my.sharepoint.com/:p:/g/personal/nitin_18bev7013_vitap_ac_in1/EReTUmr0aShBr2IYMiHEMVUB8lyVl32dkQqWwMBxf30vfA?e=6BQLxN" TargetMode="External"/><Relationship Id="rId3" Type="http://schemas.openxmlformats.org/officeDocument/2006/relationships/package" Target="../embeddings/Microsoft_Word_Document.docx"/><Relationship Id="rId12" Type="http://schemas.openxmlformats.org/officeDocument/2006/relationships/customXml" Target="../ink/ink259.xml"/><Relationship Id="rId17" Type="http://schemas.openxmlformats.org/officeDocument/2006/relationships/image" Target="../media/image217.png"/><Relationship Id="rId25" Type="http://schemas.openxmlformats.org/officeDocument/2006/relationships/image" Target="../media/image221.png"/><Relationship Id="rId33" Type="http://schemas.openxmlformats.org/officeDocument/2006/relationships/image" Target="../media/image225.png"/><Relationship Id="rId38" Type="http://schemas.openxmlformats.org/officeDocument/2006/relationships/customXml" Target="../ink/ink272.xml"/><Relationship Id="rId46" Type="http://schemas.openxmlformats.org/officeDocument/2006/relationships/customXml" Target="../ink/ink276.xml"/><Relationship Id="rId59" Type="http://schemas.openxmlformats.org/officeDocument/2006/relationships/image" Target="../media/image238.png"/><Relationship Id="rId67" Type="http://schemas.openxmlformats.org/officeDocument/2006/relationships/image" Target="../media/image242.png"/><Relationship Id="rId20" Type="http://schemas.openxmlformats.org/officeDocument/2006/relationships/customXml" Target="../ink/ink263.xml"/><Relationship Id="rId41" Type="http://schemas.openxmlformats.org/officeDocument/2006/relationships/image" Target="../media/image229.png"/><Relationship Id="rId54" Type="http://schemas.openxmlformats.org/officeDocument/2006/relationships/customXml" Target="../ink/ink280.xml"/><Relationship Id="rId62" Type="http://schemas.openxmlformats.org/officeDocument/2006/relationships/customXml" Target="../ink/ink284.xml"/><Relationship Id="rId70" Type="http://schemas.openxmlformats.org/officeDocument/2006/relationships/customXml" Target="../ink/ink28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6.wmf"/><Relationship Id="rId15" Type="http://schemas.openxmlformats.org/officeDocument/2006/relationships/image" Target="../media/image216.png"/><Relationship Id="rId23" Type="http://schemas.openxmlformats.org/officeDocument/2006/relationships/image" Target="../media/image220.png"/><Relationship Id="rId28" Type="http://schemas.openxmlformats.org/officeDocument/2006/relationships/customXml" Target="../ink/ink267.xml"/><Relationship Id="rId36" Type="http://schemas.openxmlformats.org/officeDocument/2006/relationships/customXml" Target="../ink/ink271.xml"/><Relationship Id="rId49" Type="http://schemas.openxmlformats.org/officeDocument/2006/relationships/image" Target="../media/image233.png"/><Relationship Id="rId57" Type="http://schemas.openxmlformats.org/officeDocument/2006/relationships/image" Target="../media/image237.png"/><Relationship Id="rId10" Type="http://schemas.openxmlformats.org/officeDocument/2006/relationships/hyperlink" Target="https://vitapacin-my.sharepoint.com/:f:/g/personal/nitin_18bev7013_vitap_ac_in1/EtoZj0EvZQ5NtJ40A5S0CKQB6V7l8Yk4UuNUXKs-pGiuRw?e=AZrkne" TargetMode="External"/><Relationship Id="rId31" Type="http://schemas.openxmlformats.org/officeDocument/2006/relationships/image" Target="../media/image224.png"/><Relationship Id="rId44" Type="http://schemas.openxmlformats.org/officeDocument/2006/relationships/customXml" Target="../ink/ink275.xml"/><Relationship Id="rId52" Type="http://schemas.openxmlformats.org/officeDocument/2006/relationships/customXml" Target="../ink/ink279.xml"/><Relationship Id="rId60" Type="http://schemas.openxmlformats.org/officeDocument/2006/relationships/customXml" Target="../ink/ink283.xml"/><Relationship Id="rId65" Type="http://schemas.openxmlformats.org/officeDocument/2006/relationships/image" Target="../media/image241.png"/><Relationship Id="rId4" Type="http://schemas.openxmlformats.org/officeDocument/2006/relationships/image" Target="../media/image165.wmf"/><Relationship Id="rId9" Type="http://schemas.openxmlformats.org/officeDocument/2006/relationships/hyperlink" Target="https://docs.microsoft.com/en-gb/windows/terminal/" TargetMode="External"/><Relationship Id="rId13" Type="http://schemas.openxmlformats.org/officeDocument/2006/relationships/image" Target="../media/image215.png"/><Relationship Id="rId18" Type="http://schemas.openxmlformats.org/officeDocument/2006/relationships/customXml" Target="../ink/ink262.xml"/><Relationship Id="rId39" Type="http://schemas.openxmlformats.org/officeDocument/2006/relationships/image" Target="../media/image228.png"/><Relationship Id="rId34" Type="http://schemas.openxmlformats.org/officeDocument/2006/relationships/customXml" Target="../ink/ink270.xml"/><Relationship Id="rId50" Type="http://schemas.openxmlformats.org/officeDocument/2006/relationships/customXml" Target="../ink/ink278.xml"/><Relationship Id="rId55" Type="http://schemas.openxmlformats.org/officeDocument/2006/relationships/image" Target="../media/image2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11.png"/><Relationship Id="rId18" Type="http://schemas.openxmlformats.org/officeDocument/2006/relationships/image" Target="../media/image711.png"/><Relationship Id="rId26" Type="http://schemas.openxmlformats.org/officeDocument/2006/relationships/slide" Target="slide21.xml"/><Relationship Id="rId3" Type="http://schemas.openxmlformats.org/officeDocument/2006/relationships/slide" Target="slide5.xml"/><Relationship Id="rId21" Type="http://schemas.openxmlformats.org/officeDocument/2006/relationships/image" Target="../media/image810.png"/><Relationship Id="rId7" Type="http://schemas.openxmlformats.org/officeDocument/2006/relationships/image" Target="../media/image311.png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5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20" Type="http://schemas.openxmlformats.org/officeDocument/2006/relationships/slide" Target="slide3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11" Type="http://schemas.openxmlformats.org/officeDocument/2006/relationships/image" Target="../media/image5.png"/><Relationship Id="rId24" Type="http://schemas.openxmlformats.org/officeDocument/2006/relationships/image" Target="../media/image911.png"/><Relationship Id="rId5" Type="http://schemas.openxmlformats.org/officeDocument/2006/relationships/image" Target="../media/image3.png"/><Relationship Id="rId15" Type="http://schemas.openxmlformats.org/officeDocument/2006/relationships/image" Target="../media/image611.png"/><Relationship Id="rId23" Type="http://schemas.openxmlformats.org/officeDocument/2006/relationships/slide" Target="slide33.xml"/><Relationship Id="rId10" Type="http://schemas.openxmlformats.org/officeDocument/2006/relationships/image" Target="../media/image411.png"/><Relationship Id="rId19" Type="http://schemas.openxmlformats.org/officeDocument/2006/relationships/image" Target="../media/image8.png"/><Relationship Id="rId4" Type="http://schemas.openxmlformats.org/officeDocument/2006/relationships/image" Target="../media/image210.png"/><Relationship Id="rId9" Type="http://schemas.openxmlformats.org/officeDocument/2006/relationships/slide" Target="slide27.xml"/><Relationship Id="rId14" Type="http://schemas.openxmlformats.org/officeDocument/2006/relationships/image" Target="../media/image6.png"/><Relationship Id="rId22" Type="http://schemas.openxmlformats.org/officeDocument/2006/relationships/image" Target="../media/image9.png"/><Relationship Id="rId27" Type="http://schemas.openxmlformats.org/officeDocument/2006/relationships/image" Target="../media/image10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12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50" Type="http://schemas.openxmlformats.org/officeDocument/2006/relationships/image" Target="../media/image27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6" Type="http://schemas.openxmlformats.org/officeDocument/2006/relationships/image" Target="../media/image101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7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4" Type="http://schemas.openxmlformats.org/officeDocument/2006/relationships/image" Target="../media/image410.png"/><Relationship Id="rId9" Type="http://schemas.openxmlformats.org/officeDocument/2006/relationships/customXml" Target="../ink/ink4.xml"/><Relationship Id="rId14" Type="http://schemas.openxmlformats.org/officeDocument/2006/relationships/image" Target="../media/image910.png"/><Relationship Id="rId22" Type="http://schemas.openxmlformats.org/officeDocument/2006/relationships/image" Target="../media/image1311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56" Type="http://schemas.openxmlformats.org/officeDocument/2006/relationships/image" Target="../media/image30.png"/><Relationship Id="rId8" Type="http://schemas.openxmlformats.org/officeDocument/2006/relationships/image" Target="../media/image61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8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12.png"/><Relationship Id="rId41" Type="http://schemas.openxmlformats.org/officeDocument/2006/relationships/customXml" Target="../ink/ink20.xml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microsoft.com/en-us/windows/wsl/install-man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35.png"/><Relationship Id="rId4" Type="http://schemas.openxmlformats.org/officeDocument/2006/relationships/customXml" Target="../ink/ink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F5988-A920-43E5-BDBD-BC7D5BCDE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655286"/>
            <a:ext cx="4224048" cy="2610042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Windows Subsystem for Linux -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758EB-CA28-43F0-B53C-883D1F7A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373383"/>
            <a:ext cx="3405900" cy="1488401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</a:rPr>
              <a:t>Extended Topics: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WSL 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VS Code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C0CF680-7D67-4292-99C5-0EBA316E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7" y="2362397"/>
            <a:ext cx="4414137" cy="26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0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2541-9D5C-4920-8342-42602AD1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WSL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10D4-3620-4DC4-B687-22608D32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 if Virtualization is enabled in the Task Manager.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42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6ECA-9CB6-4E98-B0A7-E927B3AC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Install Windows Terminal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48F44-48A4-44F1-9A8E-A3F7BA3F9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8577573" cy="455683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7A403-426B-46F4-AF58-25315FFEDA16}"/>
              </a:ext>
            </a:extLst>
          </p:cNvPr>
          <p:cNvSpPr txBox="1"/>
          <p:nvPr/>
        </p:nvSpPr>
        <p:spPr>
          <a:xfrm>
            <a:off x="9879422" y="2936623"/>
            <a:ext cx="2370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https://www.microsoft.com/store/productId/9N0DX20HK701</a:t>
            </a:r>
            <a:r>
              <a:rPr lang="en-US" dirty="0"/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E5938E-F2AB-4049-B546-046631CEA0C4}"/>
              </a:ext>
            </a:extLst>
          </p:cNvPr>
          <p:cNvGrpSpPr/>
          <p:nvPr/>
        </p:nvGrpSpPr>
        <p:grpSpPr>
          <a:xfrm>
            <a:off x="10153013" y="907724"/>
            <a:ext cx="1314720" cy="1846800"/>
            <a:chOff x="9866236" y="2324416"/>
            <a:chExt cx="1314720" cy="18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01B6AE-8C4D-4192-90E7-23BBDD8DAB0A}"/>
                    </a:ext>
                  </a:extLst>
                </p14:cNvPr>
                <p14:cNvContentPartPr/>
                <p14:nvPr/>
              </p14:nvContentPartPr>
              <p14:xfrm>
                <a:off x="9866236" y="2717536"/>
                <a:ext cx="55800" cy="311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01B6AE-8C4D-4192-90E7-23BBDD8DAB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57236" y="2708896"/>
                  <a:ext cx="73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DD440C-1CFD-4CCF-AAB1-B23C2883F299}"/>
                    </a:ext>
                  </a:extLst>
                </p14:cNvPr>
                <p14:cNvContentPartPr/>
                <p14:nvPr/>
              </p14:nvContentPartPr>
              <p14:xfrm>
                <a:off x="9975676" y="2830936"/>
                <a:ext cx="79920" cy="136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DD440C-1CFD-4CCF-AAB1-B23C2883F2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67036" y="2822296"/>
                  <a:ext cx="97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0BBB60-B0CB-4349-95F4-7EA22EABD8F1}"/>
                    </a:ext>
                  </a:extLst>
                </p14:cNvPr>
                <p14:cNvContentPartPr/>
                <p14:nvPr/>
              </p14:nvContentPartPr>
              <p14:xfrm>
                <a:off x="10085836" y="2819056"/>
                <a:ext cx="63360" cy="130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0BBB60-B0CB-4349-95F4-7EA22EABD8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76836" y="2810056"/>
                  <a:ext cx="81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E8FB2E-03CE-492E-9898-0EE3B87ECEA3}"/>
                    </a:ext>
                  </a:extLst>
                </p14:cNvPr>
                <p14:cNvContentPartPr/>
                <p14:nvPr/>
              </p14:nvContentPartPr>
              <p14:xfrm>
                <a:off x="10153516" y="2607376"/>
                <a:ext cx="109080" cy="269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E8FB2E-03CE-492E-9898-0EE3B87ECE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44876" y="2598376"/>
                  <a:ext cx="126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71A23B-AF91-4542-802D-672B0589E8E2}"/>
                    </a:ext>
                  </a:extLst>
                </p14:cNvPr>
                <p14:cNvContentPartPr/>
                <p14:nvPr/>
              </p14:nvContentPartPr>
              <p14:xfrm>
                <a:off x="10289236" y="2716096"/>
                <a:ext cx="141480" cy="12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71A23B-AF91-4542-802D-672B0589E8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0236" y="2707456"/>
                  <a:ext cx="159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F000A9-F31E-4E8B-BCBC-348176CE201C}"/>
                    </a:ext>
                  </a:extLst>
                </p14:cNvPr>
                <p14:cNvContentPartPr/>
                <p14:nvPr/>
              </p14:nvContentPartPr>
              <p14:xfrm>
                <a:off x="10391116" y="2481376"/>
                <a:ext cx="122760" cy="30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F000A9-F31E-4E8B-BCBC-348176CE20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82116" y="2472376"/>
                  <a:ext cx="140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AFE82F-0346-4BFF-8E2E-695DE8AE8654}"/>
                    </a:ext>
                  </a:extLst>
                </p14:cNvPr>
                <p14:cNvContentPartPr/>
                <p14:nvPr/>
              </p14:nvContentPartPr>
              <p14:xfrm>
                <a:off x="10901956" y="2549776"/>
                <a:ext cx="15840" cy="11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AFE82F-0346-4BFF-8E2E-695DE8AE86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93316" y="2541136"/>
                  <a:ext cx="33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C31AF8-84E8-4B11-9701-752AA5EA8926}"/>
                    </a:ext>
                  </a:extLst>
                </p14:cNvPr>
                <p14:cNvContentPartPr/>
                <p14:nvPr/>
              </p14:nvContentPartPr>
              <p14:xfrm>
                <a:off x="10851556" y="2402896"/>
                <a:ext cx="42840" cy="4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C31AF8-84E8-4B11-9701-752AA5EA89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42556" y="2394256"/>
                  <a:ext cx="60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4E6FEA-9CA6-4CDA-A354-954EA7A61139}"/>
                    </a:ext>
                  </a:extLst>
                </p14:cNvPr>
                <p14:cNvContentPartPr/>
                <p14:nvPr/>
              </p14:nvContentPartPr>
              <p14:xfrm>
                <a:off x="10967836" y="2324416"/>
                <a:ext cx="213120" cy="337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4E6FEA-9CA6-4CDA-A354-954EA7A611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58836" y="2315416"/>
                  <a:ext cx="2307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107992-2F9F-456D-88D9-BB472B40FDBF}"/>
                    </a:ext>
                  </a:extLst>
                </p14:cNvPr>
                <p14:cNvContentPartPr/>
                <p14:nvPr/>
              </p14:nvContentPartPr>
              <p14:xfrm>
                <a:off x="10525396" y="3060256"/>
                <a:ext cx="135720" cy="25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107992-2F9F-456D-88D9-BB472B40FD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16396" y="3051256"/>
                  <a:ext cx="153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D1613A-E820-4E9D-A983-2F9EFA2E8509}"/>
                    </a:ext>
                  </a:extLst>
                </p14:cNvPr>
                <p14:cNvContentPartPr/>
                <p14:nvPr/>
              </p14:nvContentPartPr>
              <p14:xfrm>
                <a:off x="10699276" y="3169336"/>
                <a:ext cx="78480" cy="11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D1613A-E820-4E9D-A983-2F9EFA2E85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90636" y="3160696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B31FB9-0336-44E8-A1DB-5A40FA3ED8CD}"/>
                    </a:ext>
                  </a:extLst>
                </p14:cNvPr>
                <p14:cNvContentPartPr/>
                <p14:nvPr/>
              </p14:nvContentPartPr>
              <p14:xfrm>
                <a:off x="10816276" y="3060976"/>
                <a:ext cx="84600" cy="15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B31FB9-0336-44E8-A1DB-5A40FA3ED8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07636" y="3052336"/>
                  <a:ext cx="102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52D005-546F-4CF2-AF0B-03384338CCED}"/>
                    </a:ext>
                  </a:extLst>
                </p14:cNvPr>
                <p14:cNvContentPartPr/>
                <p14:nvPr/>
              </p14:nvContentPartPr>
              <p14:xfrm>
                <a:off x="10945156" y="3058096"/>
                <a:ext cx="151920" cy="123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52D005-546F-4CF2-AF0B-03384338CC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36156" y="3049096"/>
                  <a:ext cx="169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EECA51-4CFB-4E25-8DDC-17A5A1A32FD7}"/>
                    </a:ext>
                  </a:extLst>
                </p14:cNvPr>
                <p14:cNvContentPartPr/>
                <p14:nvPr/>
              </p14:nvContentPartPr>
              <p14:xfrm>
                <a:off x="10908796" y="3422776"/>
                <a:ext cx="190800" cy="690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EECA51-4CFB-4E25-8DDC-17A5A1A32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99796" y="3413776"/>
                  <a:ext cx="20844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41C830-63D7-4546-B693-4D9BD2B08C45}"/>
                    </a:ext>
                  </a:extLst>
                </p14:cNvPr>
                <p14:cNvContentPartPr/>
                <p14:nvPr/>
              </p14:nvContentPartPr>
              <p14:xfrm>
                <a:off x="10833196" y="4022896"/>
                <a:ext cx="115920" cy="14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41C830-63D7-4546-B693-4D9BD2B08C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24556" y="4014256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66B128-F186-4CFF-881C-811A294B3EF0}"/>
                    </a:ext>
                  </a:extLst>
                </p14:cNvPr>
                <p14:cNvContentPartPr/>
                <p14:nvPr/>
              </p14:nvContentPartPr>
              <p14:xfrm>
                <a:off x="10948756" y="3995896"/>
                <a:ext cx="92520" cy="16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66B128-F186-4CFF-881C-811A294B3E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40116" y="3987256"/>
                  <a:ext cx="110160" cy="185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33AFBDB-F46F-47E6-800E-B52C2474FEBC}"/>
              </a:ext>
            </a:extLst>
          </p:cNvPr>
          <p:cNvSpPr txBox="1"/>
          <p:nvPr/>
        </p:nvSpPr>
        <p:spPr>
          <a:xfrm>
            <a:off x="9879422" y="4289594"/>
            <a:ext cx="1971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6"/>
              </a:rPr>
              <a:t>MSDN - Channel 9 video</a:t>
            </a:r>
            <a:r>
              <a:rPr lang="en-IN" dirty="0"/>
              <a:t>  </a:t>
            </a:r>
            <a:br>
              <a:rPr lang="en-IN" dirty="0"/>
            </a:br>
            <a:r>
              <a:rPr lang="en-IN" dirty="0"/>
              <a:t>- Watch from 4.20</a:t>
            </a:r>
            <a:br>
              <a:rPr lang="en-IN" dirty="0"/>
            </a:br>
            <a:br>
              <a:rPr lang="en-IN" dirty="0"/>
            </a:br>
            <a:r>
              <a:rPr lang="en-IN" dirty="0">
                <a:hlinkClick r:id="rId37"/>
              </a:rPr>
              <a:t>Windows Terminal MS Docs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- Know More here </a:t>
            </a:r>
          </a:p>
        </p:txBody>
      </p:sp>
    </p:spTree>
    <p:extLst>
      <p:ext uri="{BB962C8B-B14F-4D97-AF65-F5344CB8AC3E}">
        <p14:creationId xmlns:p14="http://schemas.microsoft.com/office/powerpoint/2010/main" val="18252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22A1-74A4-4ADC-BEE6-43B6DA6C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Windows Terminal </a:t>
            </a:r>
            <a:r>
              <a:rPr lang="en-US" dirty="0"/>
              <a:t>Cont.</a:t>
            </a:r>
            <a:br>
              <a:rPr lang="en-US" dirty="0"/>
            </a:br>
            <a:r>
              <a:rPr lang="en-US" dirty="0"/>
              <a:t>Now you can run multiple tabs in a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5061C-D92B-40DE-9793-E844FD2F0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603" y="1979629"/>
            <a:ext cx="7735712" cy="4351338"/>
          </a:xfr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8D8273F-B86E-402B-AD52-1BE049150C4D}"/>
              </a:ext>
            </a:extLst>
          </p:cNvPr>
          <p:cNvGrpSpPr/>
          <p:nvPr/>
        </p:nvGrpSpPr>
        <p:grpSpPr>
          <a:xfrm>
            <a:off x="8864566" y="1942688"/>
            <a:ext cx="581400" cy="325800"/>
            <a:chOff x="8864566" y="1942688"/>
            <a:chExt cx="58140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9D85DC-7ACE-4D79-9C07-AE3E56218A02}"/>
                    </a:ext>
                  </a:extLst>
                </p14:cNvPr>
                <p14:cNvContentPartPr/>
                <p14:nvPr/>
              </p14:nvContentPartPr>
              <p14:xfrm>
                <a:off x="8864566" y="1970768"/>
                <a:ext cx="183240" cy="297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9D85DC-7ACE-4D79-9C07-AE3E56218A0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55926" y="1961768"/>
                  <a:ext cx="200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F95EE2-6B8B-4ABD-B11E-6883F3F97875}"/>
                    </a:ext>
                  </a:extLst>
                </p14:cNvPr>
                <p14:cNvContentPartPr/>
                <p14:nvPr/>
              </p14:nvContentPartPr>
              <p14:xfrm>
                <a:off x="9078766" y="2128808"/>
                <a:ext cx="8856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F95EE2-6B8B-4ABD-B11E-6883F3F978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70126" y="2119808"/>
                  <a:ext cx="1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698EDA-B76E-4B82-A3FC-F77AC045D484}"/>
                    </a:ext>
                  </a:extLst>
                </p14:cNvPr>
                <p14:cNvContentPartPr/>
                <p14:nvPr/>
              </p14:nvContentPartPr>
              <p14:xfrm>
                <a:off x="9215566" y="2118728"/>
                <a:ext cx="74520" cy="104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698EDA-B76E-4B82-A3FC-F77AC045D4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06566" y="2110088"/>
                  <a:ext cx="92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22827F-D895-473F-8D89-DD8E1808194F}"/>
                    </a:ext>
                  </a:extLst>
                </p14:cNvPr>
                <p14:cNvContentPartPr/>
                <p14:nvPr/>
              </p14:nvContentPartPr>
              <p14:xfrm>
                <a:off x="9331126" y="1942688"/>
                <a:ext cx="72000" cy="27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22827F-D895-473F-8D89-DD8E180819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2126" y="1933688"/>
                  <a:ext cx="89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C6D979-3546-423D-80B7-048EC735B976}"/>
                    </a:ext>
                  </a:extLst>
                </p14:cNvPr>
                <p14:cNvContentPartPr/>
                <p14:nvPr/>
              </p14:nvContentPartPr>
              <p14:xfrm>
                <a:off x="9347686" y="1998128"/>
                <a:ext cx="98280" cy="10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C6D979-3546-423D-80B7-048EC735B9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9046" y="1989488"/>
                  <a:ext cx="1159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67E09D-1192-4C49-A8F5-1F47FEA1A861}"/>
              </a:ext>
            </a:extLst>
          </p:cNvPr>
          <p:cNvGrpSpPr/>
          <p:nvPr/>
        </p:nvGrpSpPr>
        <p:grpSpPr>
          <a:xfrm>
            <a:off x="9613006" y="1947728"/>
            <a:ext cx="570240" cy="498600"/>
            <a:chOff x="9613006" y="1947728"/>
            <a:chExt cx="57024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A175F27-2D11-459F-A93D-977D585463A8}"/>
                    </a:ext>
                  </a:extLst>
                </p14:cNvPr>
                <p14:cNvContentPartPr/>
                <p14:nvPr/>
              </p14:nvContentPartPr>
              <p14:xfrm>
                <a:off x="9613006" y="2018288"/>
                <a:ext cx="176400" cy="42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A175F27-2D11-459F-A93D-977D585463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04006" y="2009648"/>
                  <a:ext cx="1940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29584D-4C12-43C1-A8B2-02DE0ED5C7BB}"/>
                    </a:ext>
                  </a:extLst>
                </p14:cNvPr>
                <p14:cNvContentPartPr/>
                <p14:nvPr/>
              </p14:nvContentPartPr>
              <p14:xfrm>
                <a:off x="9829366" y="2063288"/>
                <a:ext cx="61920" cy="8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29584D-4C12-43C1-A8B2-02DE0ED5C7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20366" y="2054648"/>
                  <a:ext cx="79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832A02-64A2-4AFF-8E70-2D415CD3011E}"/>
                    </a:ext>
                  </a:extLst>
                </p14:cNvPr>
                <p14:cNvContentPartPr/>
                <p14:nvPr/>
              </p14:nvContentPartPr>
              <p14:xfrm>
                <a:off x="9949246" y="2049968"/>
                <a:ext cx="137520" cy="7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832A02-64A2-4AFF-8E70-2D415CD301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40246" y="2040968"/>
                  <a:ext cx="155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FE4F5B-8332-4B85-A1FD-A8652008F968}"/>
                    </a:ext>
                  </a:extLst>
                </p14:cNvPr>
                <p14:cNvContentPartPr/>
                <p14:nvPr/>
              </p14:nvContentPartPr>
              <p14:xfrm>
                <a:off x="10086766" y="1947728"/>
                <a:ext cx="96480" cy="16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FE4F5B-8332-4B85-A1FD-A8652008F9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78126" y="1938728"/>
                  <a:ext cx="11412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F3D7B9-E29D-4542-9FAA-BAD798C62962}"/>
              </a:ext>
            </a:extLst>
          </p:cNvPr>
          <p:cNvGrpSpPr/>
          <p:nvPr/>
        </p:nvGrpSpPr>
        <p:grpSpPr>
          <a:xfrm>
            <a:off x="10359646" y="1678808"/>
            <a:ext cx="947880" cy="436680"/>
            <a:chOff x="10359646" y="1678808"/>
            <a:chExt cx="94788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61D265-7FDB-4808-9C3E-D399A3A4660E}"/>
                    </a:ext>
                  </a:extLst>
                </p14:cNvPr>
                <p14:cNvContentPartPr/>
                <p14:nvPr/>
              </p14:nvContentPartPr>
              <p14:xfrm>
                <a:off x="10418686" y="1830368"/>
                <a:ext cx="120240" cy="28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61D265-7FDB-4808-9C3E-D399A3A4660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09686" y="1821728"/>
                  <a:ext cx="137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D06D53-DF61-4743-8AF3-35D08B357D58}"/>
                    </a:ext>
                  </a:extLst>
                </p14:cNvPr>
                <p14:cNvContentPartPr/>
                <p14:nvPr/>
              </p14:nvContentPartPr>
              <p14:xfrm>
                <a:off x="10359646" y="1884368"/>
                <a:ext cx="181440" cy="13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D06D53-DF61-4743-8AF3-35D08B357D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50646" y="1875728"/>
                  <a:ext cx="19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0BC4BA-2A4C-420F-9585-73FF93C11589}"/>
                    </a:ext>
                  </a:extLst>
                </p14:cNvPr>
                <p14:cNvContentPartPr/>
                <p14:nvPr/>
              </p14:nvContentPartPr>
              <p14:xfrm>
                <a:off x="10526326" y="1957808"/>
                <a:ext cx="123120" cy="12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0BC4BA-2A4C-420F-9585-73FF93C11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17686" y="1948808"/>
                  <a:ext cx="140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872116-B6A8-4BD7-8E80-FF658AD59ED9}"/>
                    </a:ext>
                  </a:extLst>
                </p14:cNvPr>
                <p14:cNvContentPartPr/>
                <p14:nvPr/>
              </p14:nvContentPartPr>
              <p14:xfrm>
                <a:off x="10640806" y="1941968"/>
                <a:ext cx="54360" cy="144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872116-B6A8-4BD7-8E80-FF658AD59E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31806" y="1933328"/>
                  <a:ext cx="72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0490F3-6097-4BC4-88D2-1A4C4ADE6ED7}"/>
                    </a:ext>
                  </a:extLst>
                </p14:cNvPr>
                <p14:cNvContentPartPr/>
                <p14:nvPr/>
              </p14:nvContentPartPr>
              <p14:xfrm>
                <a:off x="10731166" y="1936568"/>
                <a:ext cx="171000" cy="11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0490F3-6097-4BC4-88D2-1A4C4ADE6E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2526" y="1927928"/>
                  <a:ext cx="188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35BB979-DEB7-41F9-B2D5-7A0B62D07751}"/>
                    </a:ext>
                  </a:extLst>
                </p14:cNvPr>
                <p14:cNvContentPartPr/>
                <p14:nvPr/>
              </p14:nvContentPartPr>
              <p14:xfrm>
                <a:off x="10889206" y="1814888"/>
                <a:ext cx="5760" cy="4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35BB979-DEB7-41F9-B2D5-7A0B62D077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80566" y="1806248"/>
                  <a:ext cx="23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3BDDF5-9A44-442F-A7DC-67C3AE986F37}"/>
                    </a:ext>
                  </a:extLst>
                </p14:cNvPr>
                <p14:cNvContentPartPr/>
                <p14:nvPr/>
              </p14:nvContentPartPr>
              <p14:xfrm>
                <a:off x="10981006" y="1935128"/>
                <a:ext cx="129240" cy="85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3BDDF5-9A44-442F-A7DC-67C3AE986F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72366" y="1926488"/>
                  <a:ext cx="146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0163CF1-2409-4B58-A4A1-39CD28D24407}"/>
                    </a:ext>
                  </a:extLst>
                </p14:cNvPr>
                <p14:cNvContentPartPr/>
                <p14:nvPr/>
              </p14:nvContentPartPr>
              <p14:xfrm>
                <a:off x="11100886" y="1678808"/>
                <a:ext cx="206640" cy="36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0163CF1-2409-4B58-A4A1-39CD28D244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92246" y="1669808"/>
                  <a:ext cx="22428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3BF3CC2-9440-4A1E-BA0D-706D42703BD5}"/>
              </a:ext>
            </a:extLst>
          </p:cNvPr>
          <p:cNvGrpSpPr/>
          <p:nvPr/>
        </p:nvGrpSpPr>
        <p:grpSpPr>
          <a:xfrm>
            <a:off x="9058246" y="2505368"/>
            <a:ext cx="300960" cy="328320"/>
            <a:chOff x="9058246" y="2505368"/>
            <a:chExt cx="30096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B776F8D-D507-4606-9AA7-C2AF7F4E0385}"/>
                    </a:ext>
                  </a:extLst>
                </p14:cNvPr>
                <p14:cNvContentPartPr/>
                <p14:nvPr/>
              </p14:nvContentPartPr>
              <p14:xfrm>
                <a:off x="9130966" y="2505368"/>
                <a:ext cx="128880" cy="32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B776F8D-D507-4606-9AA7-C2AF7F4E03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22326" y="2496368"/>
                  <a:ext cx="146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B03F21-C046-4A64-9925-ECE979139B19}"/>
                    </a:ext>
                  </a:extLst>
                </p14:cNvPr>
                <p14:cNvContentPartPr/>
                <p14:nvPr/>
              </p14:nvContentPartPr>
              <p14:xfrm>
                <a:off x="9058246" y="2559008"/>
                <a:ext cx="257040" cy="174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B03F21-C046-4A64-9925-ECE979139B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49246" y="2550368"/>
                  <a:ext cx="274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A6E8CB6-1648-431C-8248-6A9306978333}"/>
                    </a:ext>
                  </a:extLst>
                </p14:cNvPr>
                <p14:cNvContentPartPr/>
                <p14:nvPr/>
              </p14:nvContentPartPr>
              <p14:xfrm>
                <a:off x="9204766" y="2643608"/>
                <a:ext cx="154440" cy="15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A6E8CB6-1648-431C-8248-6A930697833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96126" y="2634968"/>
                  <a:ext cx="1720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15AB253-333C-445A-9A7A-CC370E0EE569}"/>
              </a:ext>
            </a:extLst>
          </p:cNvPr>
          <p:cNvGrpSpPr/>
          <p:nvPr/>
        </p:nvGrpSpPr>
        <p:grpSpPr>
          <a:xfrm>
            <a:off x="9653686" y="2469008"/>
            <a:ext cx="444600" cy="363600"/>
            <a:chOff x="9653686" y="2469008"/>
            <a:chExt cx="44460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894324-982F-4095-902E-624EED762C10}"/>
                    </a:ext>
                  </a:extLst>
                </p14:cNvPr>
                <p14:cNvContentPartPr/>
                <p14:nvPr/>
              </p14:nvContentPartPr>
              <p14:xfrm>
                <a:off x="9653686" y="2540648"/>
                <a:ext cx="30960" cy="291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894324-982F-4095-902E-624EED762C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44686" y="2532008"/>
                  <a:ext cx="486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C7B9C9-495F-4367-BD3D-3AEDF2F19FAC}"/>
                    </a:ext>
                  </a:extLst>
                </p14:cNvPr>
                <p14:cNvContentPartPr/>
                <p14:nvPr/>
              </p14:nvContentPartPr>
              <p14:xfrm>
                <a:off x="9707326" y="2651528"/>
                <a:ext cx="82440" cy="156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C7B9C9-495F-4367-BD3D-3AEDF2F19F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98326" y="2642888"/>
                  <a:ext cx="10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06F4F80-9733-47D7-BEC0-570FCBB5914F}"/>
                    </a:ext>
                  </a:extLst>
                </p14:cNvPr>
                <p14:cNvContentPartPr/>
                <p14:nvPr/>
              </p14:nvContentPartPr>
              <p14:xfrm>
                <a:off x="9829366" y="2662328"/>
                <a:ext cx="60840" cy="10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06F4F80-9733-47D7-BEC0-570FCBB5914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20726" y="2653688"/>
                  <a:ext cx="78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E9CB3E-F3C9-4DA1-89D4-9FFE111CA93C}"/>
                    </a:ext>
                  </a:extLst>
                </p14:cNvPr>
                <p14:cNvContentPartPr/>
                <p14:nvPr/>
              </p14:nvContentPartPr>
              <p14:xfrm>
                <a:off x="9897406" y="2469008"/>
                <a:ext cx="73080" cy="327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E9CB3E-F3C9-4DA1-89D4-9FFE111CA9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88406" y="2460008"/>
                  <a:ext cx="907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F23D64-D4CB-490B-A64A-29703BD670D2}"/>
                    </a:ext>
                  </a:extLst>
                </p14:cNvPr>
                <p14:cNvContentPartPr/>
                <p14:nvPr/>
              </p14:nvContentPartPr>
              <p14:xfrm>
                <a:off x="9976606" y="2635688"/>
                <a:ext cx="121680" cy="65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F23D64-D4CB-490B-A64A-29703BD670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67966" y="2627048"/>
                  <a:ext cx="1393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6103B2-48C5-4B15-91A0-55B9F34E62B1}"/>
              </a:ext>
            </a:extLst>
          </p:cNvPr>
          <p:cNvGrpSpPr/>
          <p:nvPr/>
        </p:nvGrpSpPr>
        <p:grpSpPr>
          <a:xfrm>
            <a:off x="10367566" y="2343368"/>
            <a:ext cx="624960" cy="470880"/>
            <a:chOff x="10367566" y="2343368"/>
            <a:chExt cx="6249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59DE6F-792D-40E5-887C-5A64FCD30E2C}"/>
                    </a:ext>
                  </a:extLst>
                </p14:cNvPr>
                <p14:cNvContentPartPr/>
                <p14:nvPr/>
              </p14:nvContentPartPr>
              <p14:xfrm>
                <a:off x="10367566" y="2588168"/>
                <a:ext cx="119880" cy="10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59DE6F-792D-40E5-887C-5A64FCD30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58566" y="2579528"/>
                  <a:ext cx="137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24D4AF-7433-4392-86E0-4D4F50708DD0}"/>
                    </a:ext>
                  </a:extLst>
                </p14:cNvPr>
                <p14:cNvContentPartPr/>
                <p14:nvPr/>
              </p14:nvContentPartPr>
              <p14:xfrm>
                <a:off x="10452526" y="2555768"/>
                <a:ext cx="77760" cy="118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24D4AF-7433-4392-86E0-4D4F50708D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43526" y="2546768"/>
                  <a:ext cx="95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FC6758-1D4D-43C6-9FE0-09FA1AF797B2}"/>
                    </a:ext>
                  </a:extLst>
                </p14:cNvPr>
                <p14:cNvContentPartPr/>
                <p14:nvPr/>
              </p14:nvContentPartPr>
              <p14:xfrm>
                <a:off x="10578166" y="2553608"/>
                <a:ext cx="85680" cy="110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FC6758-1D4D-43C6-9FE0-09FA1AF797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69166" y="2544968"/>
                  <a:ext cx="103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CA0D5D-46B4-418E-A89A-C07263B17471}"/>
                    </a:ext>
                  </a:extLst>
                </p14:cNvPr>
                <p14:cNvContentPartPr/>
                <p14:nvPr/>
              </p14:nvContentPartPr>
              <p14:xfrm>
                <a:off x="10709926" y="2343368"/>
                <a:ext cx="47880" cy="300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CA0D5D-46B4-418E-A89A-C07263B174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00926" y="2334368"/>
                  <a:ext cx="65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15077D9-5669-4238-B111-17FB9CD3041D}"/>
                    </a:ext>
                  </a:extLst>
                </p14:cNvPr>
                <p14:cNvContentPartPr/>
                <p14:nvPr/>
              </p14:nvContentPartPr>
              <p14:xfrm>
                <a:off x="10870126" y="2345168"/>
                <a:ext cx="122400" cy="46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15077D9-5669-4238-B111-17FB9CD304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61486" y="2336168"/>
                  <a:ext cx="140040" cy="48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8308F0F-135B-4E83-B4DA-1C5090C72691}"/>
              </a:ext>
            </a:extLst>
          </p:cNvPr>
          <p:cNvGrpSpPr/>
          <p:nvPr/>
        </p:nvGrpSpPr>
        <p:grpSpPr>
          <a:xfrm>
            <a:off x="8912210" y="3197302"/>
            <a:ext cx="638280" cy="290160"/>
            <a:chOff x="8912210" y="3197302"/>
            <a:chExt cx="638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915DB9-57D2-4454-9C84-F2A5C623E0D5}"/>
                    </a:ext>
                  </a:extLst>
                </p14:cNvPr>
                <p14:cNvContentPartPr/>
                <p14:nvPr/>
              </p14:nvContentPartPr>
              <p14:xfrm>
                <a:off x="8912210" y="3267142"/>
                <a:ext cx="177840" cy="19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915DB9-57D2-4454-9C84-F2A5C623E0D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03210" y="3258142"/>
                  <a:ext cx="195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67BF09-BCB5-45DC-A380-98CC1586C0DA}"/>
                    </a:ext>
                  </a:extLst>
                </p14:cNvPr>
                <p14:cNvContentPartPr/>
                <p14:nvPr/>
              </p14:nvContentPartPr>
              <p14:xfrm>
                <a:off x="9094730" y="3262462"/>
                <a:ext cx="124200" cy="17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67BF09-BCB5-45DC-A380-98CC1586C0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86090" y="3253822"/>
                  <a:ext cx="14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17BE9F-DE7B-475D-A81C-0DAC323E2310}"/>
                    </a:ext>
                  </a:extLst>
                </p14:cNvPr>
                <p14:cNvContentPartPr/>
                <p14:nvPr/>
              </p14:nvContentPartPr>
              <p14:xfrm>
                <a:off x="9213170" y="3336982"/>
                <a:ext cx="115560" cy="11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17BE9F-DE7B-475D-A81C-0DAC323E231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04170" y="3327982"/>
                  <a:ext cx="133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AAEA04A-9608-4557-84C3-0FC0892D35A0}"/>
                    </a:ext>
                  </a:extLst>
                </p14:cNvPr>
                <p14:cNvContentPartPr/>
                <p14:nvPr/>
              </p14:nvContentPartPr>
              <p14:xfrm>
                <a:off x="9328730" y="3348502"/>
                <a:ext cx="114480" cy="10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AAEA04A-9608-4557-84C3-0FC0892D35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20090" y="3339502"/>
                  <a:ext cx="132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CC7E0F-74EA-42E5-8E05-61E01A92C3F9}"/>
                    </a:ext>
                  </a:extLst>
                </p14:cNvPr>
                <p14:cNvContentPartPr/>
                <p14:nvPr/>
              </p14:nvContentPartPr>
              <p14:xfrm>
                <a:off x="9424130" y="3197302"/>
                <a:ext cx="56520" cy="290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CC7E0F-74EA-42E5-8E05-61E01A92C3F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15130" y="3188662"/>
                  <a:ext cx="74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2D239B-C8BB-41BD-B357-400E904A95B9}"/>
                    </a:ext>
                  </a:extLst>
                </p14:cNvPr>
                <p14:cNvContentPartPr/>
                <p14:nvPr/>
              </p14:nvContentPartPr>
              <p14:xfrm>
                <a:off x="9463010" y="3319702"/>
                <a:ext cx="87480" cy="9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2D239B-C8BB-41BD-B357-400E904A95B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54370" y="3310702"/>
                  <a:ext cx="105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4C0D5A6-6F4A-4059-899A-C090FB8225B0}"/>
              </a:ext>
            </a:extLst>
          </p:cNvPr>
          <p:cNvGrpSpPr/>
          <p:nvPr/>
        </p:nvGrpSpPr>
        <p:grpSpPr>
          <a:xfrm>
            <a:off x="9853610" y="3107302"/>
            <a:ext cx="556560" cy="333720"/>
            <a:chOff x="9853610" y="3107302"/>
            <a:chExt cx="556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ED0A48-F806-46CE-BA51-FD955FFACA30}"/>
                    </a:ext>
                  </a:extLst>
                </p14:cNvPr>
                <p14:cNvContentPartPr/>
                <p14:nvPr/>
              </p14:nvContentPartPr>
              <p14:xfrm>
                <a:off x="10022450" y="3320782"/>
                <a:ext cx="127800" cy="8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ED0A48-F806-46CE-BA51-FD955FFACA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13450" y="3312142"/>
                  <a:ext cx="145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2CF0FF-716D-4589-8D66-3282F6EF9D5D}"/>
                    </a:ext>
                  </a:extLst>
                </p14:cNvPr>
                <p14:cNvContentPartPr/>
                <p14:nvPr/>
              </p14:nvContentPartPr>
              <p14:xfrm>
                <a:off x="10174370" y="3107302"/>
                <a:ext cx="86040" cy="278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2CF0FF-716D-4589-8D66-3282F6EF9D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65730" y="3098662"/>
                  <a:ext cx="103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01F3DBE-E6E6-44BF-87E3-3582A8760881}"/>
                    </a:ext>
                  </a:extLst>
                </p14:cNvPr>
                <p14:cNvContentPartPr/>
                <p14:nvPr/>
              </p14:nvContentPartPr>
              <p14:xfrm>
                <a:off x="10135490" y="3175702"/>
                <a:ext cx="274680" cy="65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01F3DBE-E6E6-44BF-87E3-3582A87608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26490" y="3166702"/>
                  <a:ext cx="292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021269F-BB5D-4A32-BD18-689931F56C96}"/>
                    </a:ext>
                  </a:extLst>
                </p14:cNvPr>
                <p14:cNvContentPartPr/>
                <p14:nvPr/>
              </p14:nvContentPartPr>
              <p14:xfrm>
                <a:off x="9853610" y="3293422"/>
                <a:ext cx="130680" cy="147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021269F-BB5D-4A32-BD18-689931F56C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44610" y="3284422"/>
                  <a:ext cx="1483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2" name="Slide Zoom 101">
                <a:extLst>
                  <a:ext uri="{FF2B5EF4-FFF2-40B4-BE49-F238E27FC236}">
                    <a16:creationId xmlns:a16="http://schemas.microsoft.com/office/drawing/2014/main" id="{59A0FC2A-4F69-42AC-9E4C-7A49C0AC5F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408546"/>
                  </p:ext>
                </p:extLst>
              </p:nvPr>
            </p:nvGraphicFramePr>
            <p:xfrm>
              <a:off x="8835646" y="4188022"/>
              <a:ext cx="3048000" cy="1714500"/>
            </p:xfrm>
            <a:graphic>
              <a:graphicData uri="http://schemas.microsoft.com/office/powerpoint/2016/slidezoom">
                <pslz:sldZm>
                  <pslz:sldZmObj sldId="263" cId="3979431594">
                    <pslz:zmPr id="{46E6BDBF-5F33-43F0-A57A-A0EF4B6E152D}" transitionDur="1000">
                      <p166:blipFill xmlns:p166="http://schemas.microsoft.com/office/powerpoint/2016/6/main">
                        <a:blip r:embed="rId8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2" name="Slide Zoom 101">
                <a:extLst>
                  <a:ext uri="{FF2B5EF4-FFF2-40B4-BE49-F238E27FC236}">
                    <a16:creationId xmlns:a16="http://schemas.microsoft.com/office/drawing/2014/main" id="{59A0FC2A-4F69-42AC-9E4C-7A49C0AC5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835646" y="418802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95E3EB-688E-404A-8F13-52E4A4A1BE57}"/>
              </a:ext>
            </a:extLst>
          </p:cNvPr>
          <p:cNvGrpSpPr/>
          <p:nvPr/>
        </p:nvGrpSpPr>
        <p:grpSpPr>
          <a:xfrm>
            <a:off x="10613141" y="3023337"/>
            <a:ext cx="666000" cy="406080"/>
            <a:chOff x="10613141" y="3023337"/>
            <a:chExt cx="6660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2B679A-7A7D-461C-A425-3DF9AF22C73C}"/>
                    </a:ext>
                  </a:extLst>
                </p14:cNvPr>
                <p14:cNvContentPartPr/>
                <p14:nvPr/>
              </p14:nvContentPartPr>
              <p14:xfrm>
                <a:off x="10738061" y="3023337"/>
                <a:ext cx="63000" cy="374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2B679A-7A7D-461C-A425-3DF9AF22C73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29421" y="3014337"/>
                  <a:ext cx="80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62D9B4-8C8A-4859-8FD2-C1E46FB49C5F}"/>
                    </a:ext>
                  </a:extLst>
                </p14:cNvPr>
                <p14:cNvContentPartPr/>
                <p14:nvPr/>
              </p14:nvContentPartPr>
              <p14:xfrm>
                <a:off x="10613141" y="3142137"/>
                <a:ext cx="336600" cy="110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62D9B4-8C8A-4859-8FD2-C1E46FB49C5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04501" y="3133497"/>
                  <a:ext cx="35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298B3A3-D119-4C3D-A4A9-1F15D5141721}"/>
                    </a:ext>
                  </a:extLst>
                </p14:cNvPr>
                <p14:cNvContentPartPr/>
                <p14:nvPr/>
              </p14:nvContentPartPr>
              <p14:xfrm>
                <a:off x="10794581" y="3043137"/>
                <a:ext cx="241200" cy="34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298B3A3-D119-4C3D-A4A9-1F15D514172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85941" y="3034497"/>
                  <a:ext cx="258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9DEC64-7276-4190-ABA6-8A4A15D5E1A6}"/>
                    </a:ext>
                  </a:extLst>
                </p14:cNvPr>
                <p14:cNvContentPartPr/>
                <p14:nvPr/>
              </p14:nvContentPartPr>
              <p14:xfrm>
                <a:off x="11017421" y="3074457"/>
                <a:ext cx="165600" cy="33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9DEC64-7276-4190-ABA6-8A4A15D5E1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08421" y="3065817"/>
                  <a:ext cx="183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7F5546-15C6-4F0E-99FD-3193A5930A45}"/>
                    </a:ext>
                  </a:extLst>
                </p14:cNvPr>
                <p14:cNvContentPartPr/>
                <p14:nvPr/>
              </p14:nvContentPartPr>
              <p14:xfrm>
                <a:off x="11113541" y="3230697"/>
                <a:ext cx="165600" cy="19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7F5546-15C6-4F0E-99FD-3193A5930A4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04541" y="3222057"/>
                  <a:ext cx="1832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76AD7F-5716-422D-B27B-ECA27FE87DC2}"/>
              </a:ext>
            </a:extLst>
          </p:cNvPr>
          <p:cNvGrpSpPr/>
          <p:nvPr/>
        </p:nvGrpSpPr>
        <p:grpSpPr>
          <a:xfrm>
            <a:off x="9102941" y="3681777"/>
            <a:ext cx="1299600" cy="458280"/>
            <a:chOff x="9102941" y="3681777"/>
            <a:chExt cx="129960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8B1923D-28D8-4A85-91FF-E0EC4A067013}"/>
                    </a:ext>
                  </a:extLst>
                </p14:cNvPr>
                <p14:cNvContentPartPr/>
                <p14:nvPr/>
              </p14:nvContentPartPr>
              <p14:xfrm>
                <a:off x="9102941" y="3832617"/>
                <a:ext cx="88920" cy="208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8B1923D-28D8-4A85-91FF-E0EC4A0670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94301" y="3823617"/>
                  <a:ext cx="106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327658-582F-43E7-A3C6-D37D73CF0AA0}"/>
                    </a:ext>
                  </a:extLst>
                </p14:cNvPr>
                <p14:cNvContentPartPr/>
                <p14:nvPr/>
              </p14:nvContentPartPr>
              <p14:xfrm>
                <a:off x="9197621" y="3713817"/>
                <a:ext cx="89280" cy="309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327658-582F-43E7-A3C6-D37D73CF0AA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88981" y="3705177"/>
                  <a:ext cx="106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A5F55C6-7ACD-434F-AA32-B31138CB9AE1}"/>
                    </a:ext>
                  </a:extLst>
                </p14:cNvPr>
                <p14:cNvContentPartPr/>
                <p14:nvPr/>
              </p14:nvContentPartPr>
              <p14:xfrm>
                <a:off x="9268541" y="3780417"/>
                <a:ext cx="136080" cy="232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A5F55C6-7ACD-434F-AA32-B31138CB9AE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59901" y="3771417"/>
                  <a:ext cx="153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AC3E3D2-DA9D-4DAF-B0EE-7DCAD4D88C5F}"/>
                    </a:ext>
                  </a:extLst>
                </p14:cNvPr>
                <p14:cNvContentPartPr/>
                <p14:nvPr/>
              </p14:nvContentPartPr>
              <p14:xfrm>
                <a:off x="9417221" y="3709137"/>
                <a:ext cx="181080" cy="256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AC3E3D2-DA9D-4DAF-B0EE-7DCAD4D88C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08581" y="3700497"/>
                  <a:ext cx="198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5ACE071-6F31-46ED-9610-F06B2BD8C77E}"/>
                    </a:ext>
                  </a:extLst>
                </p14:cNvPr>
                <p14:cNvContentPartPr/>
                <p14:nvPr/>
              </p14:nvContentPartPr>
              <p14:xfrm>
                <a:off x="9534941" y="3865737"/>
                <a:ext cx="289440" cy="103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5ACE071-6F31-46ED-9610-F06B2BD8C7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26301" y="3857097"/>
                  <a:ext cx="307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D32C24A-D038-4530-B8D3-3053071AC14E}"/>
                    </a:ext>
                  </a:extLst>
                </p14:cNvPr>
                <p14:cNvContentPartPr/>
                <p14:nvPr/>
              </p14:nvContentPartPr>
              <p14:xfrm>
                <a:off x="9962621" y="3681777"/>
                <a:ext cx="376200" cy="37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D32C24A-D038-4530-B8D3-3053071AC1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53621" y="3673137"/>
                  <a:ext cx="3938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9D01A5E-E710-417C-9CCF-063CB206B01F}"/>
                    </a:ext>
                  </a:extLst>
                </p14:cNvPr>
                <p14:cNvContentPartPr/>
                <p14:nvPr/>
              </p14:nvContentPartPr>
              <p14:xfrm>
                <a:off x="10202741" y="3982017"/>
                <a:ext cx="136440" cy="10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9D01A5E-E710-417C-9CCF-063CB206B0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93741" y="3973017"/>
                  <a:ext cx="154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3C00AC9-D04A-425A-BCB8-09B7E01921CB}"/>
                    </a:ext>
                  </a:extLst>
                </p14:cNvPr>
                <p14:cNvContentPartPr/>
                <p14:nvPr/>
              </p14:nvContentPartPr>
              <p14:xfrm>
                <a:off x="10306781" y="3939897"/>
                <a:ext cx="95760" cy="20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3C00AC9-D04A-425A-BCB8-09B7E01921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97781" y="3931257"/>
                  <a:ext cx="113400" cy="21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79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7B81-C417-4E6B-A4BB-8510364A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Changing distro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2917-277C-4478-81AA-F90A8250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39" y="1690688"/>
            <a:ext cx="5781675" cy="43513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Changing the starting directory:</a:t>
            </a:r>
          </a:p>
          <a:p>
            <a:pPr lvl="1"/>
            <a:r>
              <a:rPr lang="en-IN" dirty="0"/>
              <a:t>Open Terminal’s settings</a:t>
            </a:r>
          </a:p>
          <a:p>
            <a:pPr lvl="2"/>
            <a:r>
              <a:rPr lang="en-IN" dirty="0"/>
              <a:t>either by </a:t>
            </a:r>
            <a:r>
              <a:rPr lang="en-IN" dirty="0" err="1"/>
              <a:t>gui</a:t>
            </a:r>
            <a:endParaRPr lang="en-IN" dirty="0"/>
          </a:p>
          <a:p>
            <a:pPr lvl="2"/>
            <a:r>
              <a:rPr lang="en-IN" dirty="0"/>
              <a:t>Or press ctrl+, [comma]</a:t>
            </a:r>
          </a:p>
          <a:p>
            <a:pPr lvl="1"/>
            <a:r>
              <a:rPr lang="en-IN" dirty="0"/>
              <a:t>Scroll down to your distro’s name</a:t>
            </a:r>
          </a:p>
          <a:p>
            <a:pPr lvl="2"/>
            <a:r>
              <a:rPr lang="en-IN" dirty="0"/>
              <a:t>And enter this line, or whatever directory you prefer.</a:t>
            </a:r>
          </a:p>
          <a:p>
            <a:r>
              <a:rPr lang="en-IN" dirty="0"/>
              <a:t>Customization is covered in the last slides.</a:t>
            </a:r>
          </a:p>
          <a:p>
            <a:r>
              <a:rPr lang="en-IN" sz="2600" dirty="0"/>
              <a:t>There are several other functions, but I won’t cover them, as they aren’t as important as this is.</a:t>
            </a:r>
            <a:br>
              <a:rPr lang="en-IN" sz="2600" dirty="0"/>
            </a:br>
            <a:r>
              <a:rPr lang="en-IN" sz="2600" dirty="0"/>
              <a:t>Get to know more </a:t>
            </a:r>
            <a:r>
              <a:rPr lang="en-IN" sz="2600" dirty="0">
                <a:hlinkClick r:id="rId2"/>
              </a:rPr>
              <a:t>here</a:t>
            </a:r>
            <a:r>
              <a:rPr lang="en-IN" sz="2600" dirty="0"/>
              <a:t> .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0DB8F-6768-4EF4-8FB9-1C6D1E9B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00" y="3866357"/>
            <a:ext cx="5478899" cy="1841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C29D2-4F3C-438A-9ADA-0E49ECC1D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1"/>
          <a:stretch/>
        </p:blipFill>
        <p:spPr>
          <a:xfrm>
            <a:off x="7277100" y="1419965"/>
            <a:ext cx="4076700" cy="20090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1517025-683A-41AB-B5ED-A1775987ECEB}"/>
              </a:ext>
            </a:extLst>
          </p:cNvPr>
          <p:cNvGrpSpPr/>
          <p:nvPr/>
        </p:nvGrpSpPr>
        <p:grpSpPr>
          <a:xfrm>
            <a:off x="5455301" y="3220056"/>
            <a:ext cx="1658563" cy="1628781"/>
            <a:chOff x="4321120" y="3565000"/>
            <a:chExt cx="2821320" cy="18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31D493-1142-460C-B1D1-112360E72940}"/>
                    </a:ext>
                  </a:extLst>
                </p14:cNvPr>
                <p14:cNvContentPartPr/>
                <p14:nvPr/>
              </p14:nvContentPartPr>
              <p14:xfrm>
                <a:off x="4321120" y="3565000"/>
                <a:ext cx="2656440" cy="176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31D493-1142-460C-B1D1-112360E729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0502" y="3544435"/>
                  <a:ext cx="2717064" cy="1810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B363D5-7150-4D80-9941-E746CA75D5AA}"/>
                    </a:ext>
                  </a:extLst>
                </p14:cNvPr>
                <p14:cNvContentPartPr/>
                <p14:nvPr/>
              </p14:nvContentPartPr>
              <p14:xfrm>
                <a:off x="6968920" y="5232160"/>
                <a:ext cx="173520" cy="23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B363D5-7150-4D80-9941-E746CA75D5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8371" y="5211155"/>
                  <a:ext cx="234008" cy="27307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1C492E-D1F6-4810-A5F2-DEC820A15CB1}"/>
              </a:ext>
            </a:extLst>
          </p:cNvPr>
          <p:cNvSpPr txBox="1"/>
          <p:nvPr/>
        </p:nvSpPr>
        <p:spPr>
          <a:xfrm>
            <a:off x="93134" y="5919312"/>
            <a:ext cx="1098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</a:pPr>
            <a:r>
              <a:rPr lang="en-IN" sz="2000" dirty="0">
                <a:solidFill>
                  <a:prstClr val="black"/>
                </a:solidFill>
                <a:highlight>
                  <a:srgbClr val="FFFF00"/>
                </a:highlight>
              </a:rPr>
              <a:t>And for those users of WSL2, a kind note, performance will be much better when working inside </a:t>
            </a:r>
            <a:r>
              <a:rPr lang="en-IN" sz="2000" dirty="0" err="1">
                <a:solidFill>
                  <a:prstClr val="black"/>
                </a:solidFill>
                <a:highlight>
                  <a:srgbClr val="FFFF00"/>
                </a:highlight>
              </a:rPr>
              <a:t>linux</a:t>
            </a:r>
            <a:r>
              <a:rPr lang="en-IN" sz="2000" dirty="0">
                <a:solidFill>
                  <a:prstClr val="black"/>
                </a:solidFill>
                <a:highlight>
                  <a:srgbClr val="FFFF00"/>
                </a:highlight>
              </a:rPr>
              <a:t> directories, so instead of using your Desktop as the workspace, rather use your user directory in your distro.</a:t>
            </a:r>
            <a:endParaRPr lang="en-IN" sz="2000" dirty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17F358-3C04-489E-B638-27E09F2995B2}"/>
              </a:ext>
            </a:extLst>
          </p:cNvPr>
          <p:cNvGrpSpPr/>
          <p:nvPr/>
        </p:nvGrpSpPr>
        <p:grpSpPr>
          <a:xfrm>
            <a:off x="3774160" y="3699858"/>
            <a:ext cx="3339704" cy="1628781"/>
            <a:chOff x="4321120" y="3565000"/>
            <a:chExt cx="2821320" cy="18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59B5B1-A0CD-45E0-B46B-9E0872A61731}"/>
                    </a:ext>
                  </a:extLst>
                </p14:cNvPr>
                <p14:cNvContentPartPr/>
                <p14:nvPr/>
              </p14:nvContentPartPr>
              <p14:xfrm>
                <a:off x="4321120" y="3565000"/>
                <a:ext cx="2656440" cy="176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59B5B1-A0CD-45E0-B46B-9E0872A617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05914" y="3544435"/>
                  <a:ext cx="2686547" cy="1810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C349B0-B2A3-42BE-8038-14CD991470CC}"/>
                    </a:ext>
                  </a:extLst>
                </p14:cNvPr>
                <p14:cNvContentPartPr/>
                <p14:nvPr/>
              </p14:nvContentPartPr>
              <p14:xfrm>
                <a:off x="6968920" y="5232160"/>
                <a:ext cx="173520" cy="231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C349B0-B2A3-42BE-8038-14CD991470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54003" y="5211155"/>
                  <a:ext cx="203658" cy="27307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3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ECFF-2897-4E6B-9E77-17EC1B5A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n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3DF8-35A4-4BC8-8D63-A8E226F1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You can invoke Windows executables[i.e., programs like notepad] from Linux!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Now you’ll never regret the inability to work with </a:t>
            </a:r>
            <a:r>
              <a:rPr lang="en-US" sz="2000" dirty="0" err="1"/>
              <a:t>Gedit</a:t>
            </a:r>
            <a:r>
              <a:rPr lang="en-US" sz="2000" dirty="0"/>
              <a:t>/nano! You can run your favorite WordPad/Notepad++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hlinkClick r:id="rId2"/>
              </a:rPr>
              <a:t>https://docs.microsoft.com/en-us/windows/wsl/interop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3B613-1FAA-4295-A725-B8EF5815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03" y="3431017"/>
            <a:ext cx="7045693" cy="2966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A8027-726F-4B29-837A-E5E5EA1F981D}"/>
              </a:ext>
            </a:extLst>
          </p:cNvPr>
          <p:cNvSpPr txBox="1"/>
          <p:nvPr/>
        </p:nvSpPr>
        <p:spPr>
          <a:xfrm>
            <a:off x="840317" y="4078818"/>
            <a:ext cx="3621616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/>
              <a:t>echo "</a:t>
            </a:r>
            <a:r>
              <a:rPr lang="en-US" sz="2000" dirty="0" err="1"/>
              <a:t>aaa</a:t>
            </a:r>
            <a:r>
              <a:rPr lang="en-US" sz="2000" dirty="0"/>
              <a:t>"|clip.exe</a:t>
            </a:r>
            <a:endParaRPr lang="en-US" sz="2000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copies '</a:t>
            </a:r>
            <a:r>
              <a:rPr lang="en-US" sz="2000" dirty="0" err="1"/>
              <a:t>aaa</a:t>
            </a:r>
            <a:r>
              <a:rPr lang="en-US" sz="2000" dirty="0"/>
              <a:t>' </a:t>
            </a:r>
            <a:r>
              <a:rPr lang="en-US" sz="2000" dirty="0">
                <a:ea typeface="+mn-lt"/>
                <a:cs typeface="+mn-lt"/>
              </a:rPr>
              <a:t>to the clipboard in Windows, accessed by pressing </a:t>
            </a:r>
            <a:r>
              <a:rPr lang="en-US" sz="2000" dirty="0" err="1">
                <a:ea typeface="+mn-lt"/>
                <a:cs typeface="+mn-lt"/>
              </a:rPr>
              <a:t>Win+V</a:t>
            </a: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10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18C1-165E-4097-BF87-0B8F03A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Windows Terminal using </a:t>
            </a:r>
            <a:r>
              <a:rPr lang="en-US" dirty="0" err="1"/>
              <a:t>ctrl+shift+t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7832-CB6D-4A87-895E-49B59AC8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298267" cy="4486275"/>
          </a:xfrm>
        </p:spPr>
        <p:txBody>
          <a:bodyPr/>
          <a:lstStyle/>
          <a:p>
            <a:r>
              <a:rPr lang="en-US" dirty="0"/>
              <a:t>Make a shortcut in Desktop (you can drag n drop from start menu)</a:t>
            </a:r>
          </a:p>
          <a:p>
            <a:r>
              <a:rPr lang="en-US" dirty="0"/>
              <a:t>Open the properties of that shortcut [right click&gt;properties]</a:t>
            </a:r>
          </a:p>
          <a:p>
            <a:r>
              <a:rPr lang="en-US" dirty="0"/>
              <a:t>Set the Shortcut key</a:t>
            </a:r>
          </a:p>
          <a:p>
            <a:r>
              <a:rPr lang="en-US" dirty="0"/>
              <a:t>Voila!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F4BA5-3B45-4E88-AB54-6EF65BFE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6601" y="1504711"/>
            <a:ext cx="3395131" cy="48582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D0B9DA-03D9-40F8-9194-12EDA4E08F95}"/>
                  </a:ext>
                </a:extLst>
              </p14:cNvPr>
              <p14:cNvContentPartPr/>
              <p14:nvPr/>
            </p14:nvContentPartPr>
            <p14:xfrm>
              <a:off x="4299120" y="3425667"/>
              <a:ext cx="4216680" cy="129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D0B9DA-03D9-40F8-9194-12EDA4E08F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0480" y="3417027"/>
                <a:ext cx="4234320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9489A6-3545-40AB-8301-309AD780313A}"/>
                  </a:ext>
                </a:extLst>
              </p14:cNvPr>
              <p14:cNvContentPartPr/>
              <p14:nvPr/>
            </p14:nvContentPartPr>
            <p14:xfrm>
              <a:off x="8123760" y="4058187"/>
              <a:ext cx="394920" cy="384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9489A6-3545-40AB-8301-309AD7803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4760" y="4049187"/>
                <a:ext cx="4125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F7240A-C55A-40E3-85C7-25E164992C35}"/>
                  </a:ext>
                </a:extLst>
              </p14:cNvPr>
              <p14:cNvContentPartPr/>
              <p14:nvPr/>
            </p14:nvContentPartPr>
            <p14:xfrm>
              <a:off x="8534160" y="3936867"/>
              <a:ext cx="1378800" cy="3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F7240A-C55A-40E3-85C7-25E164992C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0520" y="3828867"/>
                <a:ext cx="148644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25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DB79-050C-41AD-BF4E-6EAEA146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Aliases make the work easier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2F733-846C-4CA6-A845-DFBFD497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2306" cy="3560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alias npp=notepad++.exe</a:t>
            </a:r>
            <a:br>
              <a:rPr lang="en-US" sz="2400" dirty="0"/>
            </a:br>
            <a:r>
              <a:rPr lang="en-US" sz="2400" dirty="0"/>
              <a:t>[you should add the directory to the path env variable]</a:t>
            </a:r>
          </a:p>
          <a:p>
            <a:pPr marL="0" indent="0" algn="ctr">
              <a:buNone/>
            </a:pPr>
            <a:r>
              <a:rPr lang="en-US" sz="2400" dirty="0"/>
              <a:t>[OR]</a:t>
            </a:r>
          </a:p>
          <a:p>
            <a:r>
              <a:rPr lang="en-US" sz="2400" dirty="0">
                <a:cs typeface="Calibri"/>
              </a:rPr>
              <a:t>alias </a:t>
            </a:r>
            <a:r>
              <a:rPr lang="en-US" sz="2400" dirty="0" err="1">
                <a:cs typeface="Calibri"/>
              </a:rPr>
              <a:t>npp</a:t>
            </a:r>
            <a:r>
              <a:rPr lang="en-US" sz="2400" dirty="0">
                <a:cs typeface="Calibri"/>
              </a:rPr>
              <a:t>="/</a:t>
            </a:r>
            <a:r>
              <a:rPr lang="en-US" sz="2400" dirty="0" err="1">
                <a:cs typeface="Calibri"/>
              </a:rPr>
              <a:t>mnt</a:t>
            </a:r>
            <a:r>
              <a:rPr lang="en-US" sz="2400" dirty="0">
                <a:cs typeface="Calibri"/>
              </a:rPr>
              <a:t>/c/'Program Files'/Notepad++/notepad++.exe“</a:t>
            </a:r>
            <a:br>
              <a:rPr lang="en-US" sz="2400" dirty="0">
                <a:cs typeface="Calibri"/>
              </a:rPr>
            </a:br>
            <a:r>
              <a:rPr lang="en-US" sz="2400" dirty="0">
                <a:cs typeface="Calibri"/>
              </a:rPr>
              <a:t>[without path env var]</a:t>
            </a:r>
          </a:p>
          <a:p>
            <a:endParaRPr lang="en-US" sz="24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9983F-8ADC-4AC5-A540-C98EEF6C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394" y="1690688"/>
            <a:ext cx="6521116" cy="4192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7FA25A-EEB8-4E7B-BB4A-E800E2CCA5BF}"/>
              </a:ext>
            </a:extLst>
          </p:cNvPr>
          <p:cNvSpPr txBox="1"/>
          <p:nvPr/>
        </p:nvSpPr>
        <p:spPr>
          <a:xfrm>
            <a:off x="528506" y="5882834"/>
            <a:ext cx="447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highlight>
                  <a:srgbClr val="FFFF00"/>
                </a:highlight>
                <a:cs typeface="Calibri"/>
              </a:rPr>
              <a:t>Save these into ~/.</a:t>
            </a:r>
            <a:r>
              <a:rPr lang="en-US" sz="2400" dirty="0" err="1">
                <a:highlight>
                  <a:srgbClr val="FFFF00"/>
                </a:highlight>
                <a:cs typeface="Calibri"/>
              </a:rPr>
              <a:t>bash_aliases</a:t>
            </a:r>
            <a:endParaRPr lang="en-US" sz="24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277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D5F0-B718-465F-A947-A5132866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use the Interop for Notepad++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1465-8D47-4FC4-8A31-CED1928E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327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alias npp=notepad++.exe</a:t>
            </a:r>
          </a:p>
          <a:p>
            <a:r>
              <a:rPr lang="en-US" sz="2400" dirty="0"/>
              <a:t>And the path to Notepad++.exe should already be added to the Path environment variable in Windows</a:t>
            </a:r>
          </a:p>
          <a:p>
            <a:r>
              <a:rPr lang="en-US" sz="2400" dirty="0" err="1"/>
              <a:t>win+r</a:t>
            </a:r>
            <a:r>
              <a:rPr lang="en-US" sz="2400" dirty="0"/>
              <a:t> &gt; </a:t>
            </a:r>
            <a:r>
              <a:rPr lang="en-US" sz="2400" dirty="0" err="1"/>
              <a:t>systempropertiesadvanced</a:t>
            </a:r>
            <a:r>
              <a:rPr lang="en-US" sz="2400" dirty="0"/>
              <a:t> &gt; environment variables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3A2FB-8338-435D-8343-D4D2E8C5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94" y="3821769"/>
            <a:ext cx="2538894" cy="2786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56DB4-FC9D-4D04-B8EC-CB34CAF9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73" y="3732584"/>
            <a:ext cx="2625648" cy="28948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B65844-9AF0-47D2-9B46-4BDD0F5BC4D7}"/>
              </a:ext>
            </a:extLst>
          </p:cNvPr>
          <p:cNvGrpSpPr/>
          <p:nvPr/>
        </p:nvGrpSpPr>
        <p:grpSpPr>
          <a:xfrm>
            <a:off x="7724967" y="3821769"/>
            <a:ext cx="514440" cy="358560"/>
            <a:chOff x="3561468" y="3965702"/>
            <a:chExt cx="5144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C4F2C4-F769-40C4-B3E6-E9B428B81319}"/>
                    </a:ext>
                  </a:extLst>
                </p14:cNvPr>
                <p14:cNvContentPartPr/>
                <p14:nvPr/>
              </p14:nvContentPartPr>
              <p14:xfrm>
                <a:off x="3561468" y="4094942"/>
                <a:ext cx="129960" cy="18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C4F2C4-F769-40C4-B3E6-E9B428B813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52828" y="4086302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C7A2BA-8E41-4B2F-9406-E7246CF21E6F}"/>
                    </a:ext>
                  </a:extLst>
                </p14:cNvPr>
                <p14:cNvContentPartPr/>
                <p14:nvPr/>
              </p14:nvContentPartPr>
              <p14:xfrm>
                <a:off x="3630228" y="4168022"/>
                <a:ext cx="14148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C7A2BA-8E41-4B2F-9406-E7246CF21E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1228" y="4159022"/>
                  <a:ext cx="159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2800E8-F387-4652-8946-449CAA6C3A87}"/>
                    </a:ext>
                  </a:extLst>
                </p14:cNvPr>
                <p14:cNvContentPartPr/>
                <p14:nvPr/>
              </p14:nvContentPartPr>
              <p14:xfrm>
                <a:off x="3868548" y="4048142"/>
                <a:ext cx="144360" cy="17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2800E8-F387-4652-8946-449CAA6C3A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59548" y="4039142"/>
                  <a:ext cx="162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3739B3-0A77-4CB1-9FB6-A6B810611B6E}"/>
                    </a:ext>
                  </a:extLst>
                </p14:cNvPr>
                <p14:cNvContentPartPr/>
                <p14:nvPr/>
              </p14:nvContentPartPr>
              <p14:xfrm>
                <a:off x="3825348" y="3965702"/>
                <a:ext cx="250560" cy="35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3739B3-0A77-4CB1-9FB6-A6B810611B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6348" y="3957062"/>
                  <a:ext cx="268200" cy="37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A83BC65-2C72-4BE7-BD8A-1F92E5D9B034}"/>
                  </a:ext>
                </a:extLst>
              </p14:cNvPr>
              <p14:cNvContentPartPr/>
              <p14:nvPr/>
            </p14:nvContentPartPr>
            <p14:xfrm>
              <a:off x="10675591" y="3241928"/>
              <a:ext cx="432000" cy="348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A83BC65-2C72-4BE7-BD8A-1F92E5D9B0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66591" y="3232928"/>
                <a:ext cx="44964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0D2E8-E3F0-4217-944D-F03F750E657C}"/>
              </a:ext>
            </a:extLst>
          </p:cNvPr>
          <p:cNvGrpSpPr/>
          <p:nvPr/>
        </p:nvGrpSpPr>
        <p:grpSpPr>
          <a:xfrm>
            <a:off x="7699303" y="4340308"/>
            <a:ext cx="706320" cy="371160"/>
            <a:chOff x="3535804" y="4484241"/>
            <a:chExt cx="70632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C29E0F-CCB6-45EA-8EAC-50EB7B5BAD3A}"/>
                    </a:ext>
                  </a:extLst>
                </p14:cNvPr>
                <p14:cNvContentPartPr/>
                <p14:nvPr/>
              </p14:nvContentPartPr>
              <p14:xfrm>
                <a:off x="3957364" y="4578921"/>
                <a:ext cx="186120" cy="12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7C29E0F-CCB6-45EA-8EAC-50EB7B5BAD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8364" y="4569921"/>
                  <a:ext cx="203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B45868-298E-443F-A1F3-893BE345C55D}"/>
                    </a:ext>
                  </a:extLst>
                </p14:cNvPr>
                <p14:cNvContentPartPr/>
                <p14:nvPr/>
              </p14:nvContentPartPr>
              <p14:xfrm>
                <a:off x="3845044" y="4484241"/>
                <a:ext cx="397080" cy="37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B45868-298E-443F-A1F3-893BE345C5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6404" y="4475601"/>
                  <a:ext cx="414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AA801F-E201-4B89-AEBC-7265D3DA082C}"/>
                    </a:ext>
                  </a:extLst>
                </p14:cNvPr>
                <p14:cNvContentPartPr/>
                <p14:nvPr/>
              </p14:nvContentPartPr>
              <p14:xfrm>
                <a:off x="3554884" y="4604121"/>
                <a:ext cx="240480" cy="67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AA801F-E201-4B89-AEBC-7265D3DA08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6244" y="4595121"/>
                  <a:ext cx="258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9381ED3-C2F4-44BF-A08E-E1382F631354}"/>
                    </a:ext>
                  </a:extLst>
                </p14:cNvPr>
                <p14:cNvContentPartPr/>
                <p14:nvPr/>
              </p14:nvContentPartPr>
              <p14:xfrm>
                <a:off x="3535804" y="4550481"/>
                <a:ext cx="203040" cy="15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9381ED3-C2F4-44BF-A08E-E1382F6313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7164" y="4541481"/>
                  <a:ext cx="220680" cy="176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4CE1DBD-2CBA-4605-956C-8AF8692A07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99093" y="2991501"/>
            <a:ext cx="3104111" cy="3429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912539E-14CD-484A-986D-785FB9248AC7}"/>
              </a:ext>
            </a:extLst>
          </p:cNvPr>
          <p:cNvGrpSpPr/>
          <p:nvPr/>
        </p:nvGrpSpPr>
        <p:grpSpPr>
          <a:xfrm>
            <a:off x="851240" y="5624817"/>
            <a:ext cx="750240" cy="288000"/>
            <a:chOff x="851240" y="5624817"/>
            <a:chExt cx="75024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F26EEF-F63B-4BE4-BE08-098548EA7E73}"/>
                    </a:ext>
                  </a:extLst>
                </p14:cNvPr>
                <p14:cNvContentPartPr/>
                <p14:nvPr/>
              </p14:nvContentPartPr>
              <p14:xfrm>
                <a:off x="925400" y="5702217"/>
                <a:ext cx="39600" cy="8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F26EEF-F63B-4BE4-BE08-098548EA7E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400" y="5693577"/>
                  <a:ext cx="57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EF013D-2CDC-46EA-949B-027C705D3475}"/>
                    </a:ext>
                  </a:extLst>
                </p14:cNvPr>
                <p14:cNvContentPartPr/>
                <p14:nvPr/>
              </p14:nvContentPartPr>
              <p14:xfrm>
                <a:off x="851240" y="5630577"/>
                <a:ext cx="212400" cy="282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EF013D-2CDC-46EA-949B-027C705D34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2600" y="5621577"/>
                  <a:ext cx="230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0EDCBD-70E1-4BF8-B2E2-FD6E5742C9E5}"/>
                    </a:ext>
                  </a:extLst>
                </p14:cNvPr>
                <p14:cNvContentPartPr/>
                <p14:nvPr/>
              </p14:nvContentPartPr>
              <p14:xfrm>
                <a:off x="1147520" y="5638497"/>
                <a:ext cx="40464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0EDCBD-70E1-4BF8-B2E2-FD6E5742C9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8880" y="5629857"/>
                  <a:ext cx="422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C4C3C6-0B6E-4CD9-A5AB-69441458D80D}"/>
                    </a:ext>
                  </a:extLst>
                </p14:cNvPr>
                <p14:cNvContentPartPr/>
                <p14:nvPr/>
              </p14:nvContentPartPr>
              <p14:xfrm>
                <a:off x="1495640" y="5624817"/>
                <a:ext cx="105840" cy="15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C4C3C6-0B6E-4CD9-A5AB-69441458D8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86640" y="5615817"/>
                  <a:ext cx="1234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AFA380-64D7-489B-8658-46482F7C9519}"/>
              </a:ext>
            </a:extLst>
          </p:cNvPr>
          <p:cNvGrpSpPr/>
          <p:nvPr/>
        </p:nvGrpSpPr>
        <p:grpSpPr>
          <a:xfrm>
            <a:off x="1206200" y="5956737"/>
            <a:ext cx="2179080" cy="227520"/>
            <a:chOff x="1206200" y="5956737"/>
            <a:chExt cx="217908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FB3B0C-94B4-4D0E-A231-8CB7F9AE3C03}"/>
                    </a:ext>
                  </a:extLst>
                </p14:cNvPr>
                <p14:cNvContentPartPr/>
                <p14:nvPr/>
              </p14:nvContentPartPr>
              <p14:xfrm>
                <a:off x="1206200" y="5956737"/>
                <a:ext cx="2140200" cy="22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FB3B0C-94B4-4D0E-A231-8CB7F9AE3C0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7200" y="5947737"/>
                  <a:ext cx="2157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D041B1-EC79-4857-A831-E963DFF49297}"/>
                    </a:ext>
                  </a:extLst>
                </p14:cNvPr>
                <p14:cNvContentPartPr/>
                <p14:nvPr/>
              </p14:nvContentPartPr>
              <p14:xfrm>
                <a:off x="3257480" y="6010377"/>
                <a:ext cx="127800" cy="124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D041B1-EC79-4857-A831-E963DFF492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48840" y="6001377"/>
                  <a:ext cx="145440" cy="14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ED912EA-4D66-444A-AF41-36909680D9F4}"/>
                  </a:ext>
                </a:extLst>
              </p14:cNvPr>
              <p14:cNvContentPartPr/>
              <p14:nvPr/>
            </p14:nvContentPartPr>
            <p14:xfrm>
              <a:off x="1097120" y="5930457"/>
              <a:ext cx="123480" cy="121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ED912EA-4D66-444A-AF41-36909680D9F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88480" y="5921457"/>
                <a:ext cx="14112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40313664-CC08-416B-9055-C7398B4BA167}"/>
              </a:ext>
            </a:extLst>
          </p:cNvPr>
          <p:cNvGrpSpPr/>
          <p:nvPr/>
        </p:nvGrpSpPr>
        <p:grpSpPr>
          <a:xfrm>
            <a:off x="10318057" y="4877754"/>
            <a:ext cx="1261800" cy="1117440"/>
            <a:chOff x="10318057" y="4877754"/>
            <a:chExt cx="1261800" cy="11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13B499-A7BA-496D-9091-9833F0DC33E8}"/>
                    </a:ext>
                  </a:extLst>
                </p14:cNvPr>
                <p14:cNvContentPartPr/>
                <p14:nvPr/>
              </p14:nvContentPartPr>
              <p14:xfrm>
                <a:off x="11095657" y="4897194"/>
                <a:ext cx="484200" cy="392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13B499-A7BA-496D-9091-9833F0DC33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086657" y="4888554"/>
                  <a:ext cx="501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CDA1C2-1D00-4CB0-891F-027B37A594FA}"/>
                    </a:ext>
                  </a:extLst>
                </p14:cNvPr>
                <p14:cNvContentPartPr/>
                <p14:nvPr/>
              </p14:nvContentPartPr>
              <p14:xfrm>
                <a:off x="10318057" y="4917714"/>
                <a:ext cx="749160" cy="172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CDA1C2-1D00-4CB0-891F-027B37A594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09417" y="4909074"/>
                  <a:ext cx="76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694D48-DD00-471E-B498-AE21458CFC3B}"/>
                    </a:ext>
                  </a:extLst>
                </p14:cNvPr>
                <p14:cNvContentPartPr/>
                <p14:nvPr/>
              </p14:nvContentPartPr>
              <p14:xfrm>
                <a:off x="10332097" y="4877754"/>
                <a:ext cx="192240" cy="15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694D48-DD00-471E-B498-AE21458CFC3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23097" y="4869114"/>
                  <a:ext cx="209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A74E2C-C577-49B3-851F-F7EE3A648194}"/>
                    </a:ext>
                  </a:extLst>
                </p14:cNvPr>
                <p14:cNvContentPartPr/>
                <p14:nvPr/>
              </p14:nvContentPartPr>
              <p14:xfrm>
                <a:off x="11128777" y="5368794"/>
                <a:ext cx="135360" cy="60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A74E2C-C577-49B3-851F-F7EE3A6481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19777" y="5359794"/>
                  <a:ext cx="1530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D11A4D-790E-4CE1-A023-B0BA46A1D3CE}"/>
                    </a:ext>
                  </a:extLst>
                </p14:cNvPr>
                <p14:cNvContentPartPr/>
                <p14:nvPr/>
              </p14:nvContentPartPr>
              <p14:xfrm>
                <a:off x="11077297" y="5880354"/>
                <a:ext cx="196200" cy="11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D11A4D-790E-4CE1-A023-B0BA46A1D3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68657" y="5871714"/>
                  <a:ext cx="21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46641C-5439-4463-BF90-18B8DCCDC655}"/>
                    </a:ext>
                  </a:extLst>
                </p14:cNvPr>
                <p14:cNvContentPartPr/>
                <p14:nvPr/>
              </p14:nvContentPartPr>
              <p14:xfrm>
                <a:off x="11245089" y="5014196"/>
                <a:ext cx="169200" cy="11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46641C-5439-4463-BF90-18B8DCCDC6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36089" y="5005196"/>
                  <a:ext cx="186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B9FDD7-46FE-481E-A47C-7C409E960D27}"/>
                    </a:ext>
                  </a:extLst>
                </p14:cNvPr>
                <p14:cNvContentPartPr/>
                <p14:nvPr/>
              </p14:nvContentPartPr>
              <p14:xfrm>
                <a:off x="11327889" y="5066036"/>
                <a:ext cx="11520" cy="14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B9FDD7-46FE-481E-A47C-7C409E960D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19249" y="5057396"/>
                  <a:ext cx="291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AE9958-76E3-4173-8338-CFDD48EDD0CD}"/>
              </a:ext>
            </a:extLst>
          </p:cNvPr>
          <p:cNvGrpSpPr/>
          <p:nvPr/>
        </p:nvGrpSpPr>
        <p:grpSpPr>
          <a:xfrm>
            <a:off x="8887427" y="1379022"/>
            <a:ext cx="698040" cy="226440"/>
            <a:chOff x="8887427" y="1379022"/>
            <a:chExt cx="6980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8F2642-A76B-4A69-B01B-E4D2ADC18E23}"/>
                    </a:ext>
                  </a:extLst>
                </p14:cNvPr>
                <p14:cNvContentPartPr/>
                <p14:nvPr/>
              </p14:nvContentPartPr>
              <p14:xfrm>
                <a:off x="8887427" y="1394502"/>
                <a:ext cx="122400" cy="20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8F2642-A76B-4A69-B01B-E4D2ADC18E2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78787" y="1385502"/>
                  <a:ext cx="140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537E18-19B5-485F-BC69-FC1732977862}"/>
                    </a:ext>
                  </a:extLst>
                </p14:cNvPr>
                <p14:cNvContentPartPr/>
                <p14:nvPr/>
              </p14:nvContentPartPr>
              <p14:xfrm>
                <a:off x="9038267" y="1516542"/>
                <a:ext cx="90360" cy="88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A537E18-19B5-485F-BC69-FC17329778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29627" y="1507902"/>
                  <a:ext cx="10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1169FF3-79CB-4AA4-A352-4441E4049084}"/>
                    </a:ext>
                  </a:extLst>
                </p14:cNvPr>
                <p14:cNvContentPartPr/>
                <p14:nvPr/>
              </p14:nvContentPartPr>
              <p14:xfrm>
                <a:off x="9146267" y="1379382"/>
                <a:ext cx="21960" cy="187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1169FF3-79CB-4AA4-A352-4441E40490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37267" y="1370742"/>
                  <a:ext cx="39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A88DDB6-7C06-4755-BE4E-C25F630F52E3}"/>
                    </a:ext>
                  </a:extLst>
                </p14:cNvPr>
                <p14:cNvContentPartPr/>
                <p14:nvPr/>
              </p14:nvContentPartPr>
              <p14:xfrm>
                <a:off x="9195947" y="1498902"/>
                <a:ext cx="65160" cy="102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A88DDB6-7C06-4755-BE4E-C25F630F52E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86947" y="1490262"/>
                  <a:ext cx="82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3CE59B-51BD-4B16-B0F6-F3268A404F6A}"/>
                    </a:ext>
                  </a:extLst>
                </p14:cNvPr>
                <p14:cNvContentPartPr/>
                <p14:nvPr/>
              </p14:nvContentPartPr>
              <p14:xfrm>
                <a:off x="9303947" y="1512582"/>
                <a:ext cx="72360" cy="81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3CE59B-51BD-4B16-B0F6-F3268A404F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94947" y="1503582"/>
                  <a:ext cx="90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4107F6-2169-420A-942F-3BFD6EEAA867}"/>
                    </a:ext>
                  </a:extLst>
                </p14:cNvPr>
                <p14:cNvContentPartPr/>
                <p14:nvPr/>
              </p14:nvContentPartPr>
              <p14:xfrm>
                <a:off x="9441467" y="1379022"/>
                <a:ext cx="33480" cy="210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4107F6-2169-420A-942F-3BFD6EEAA8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32827" y="1370382"/>
                  <a:ext cx="51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27CCBF0-D5EF-4002-B545-1FB6F37A4B60}"/>
                    </a:ext>
                  </a:extLst>
                </p14:cNvPr>
                <p14:cNvContentPartPr/>
                <p14:nvPr/>
              </p14:nvContentPartPr>
              <p14:xfrm>
                <a:off x="9396827" y="1427982"/>
                <a:ext cx="188640" cy="8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27CCBF0-D5EF-4002-B545-1FB6F37A4B6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87827" y="1418982"/>
                  <a:ext cx="20628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6A56BB7-6A9C-4021-BAB5-E17D092CAC3D}"/>
                  </a:ext>
                </a:extLst>
              </p14:cNvPr>
              <p14:cNvContentPartPr/>
              <p14:nvPr/>
            </p14:nvContentPartPr>
            <p14:xfrm>
              <a:off x="9851147" y="1368222"/>
              <a:ext cx="70560" cy="222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6A56BB7-6A9C-4021-BAB5-E17D092CAC3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842147" y="1359582"/>
                <a:ext cx="882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5007A1-2A95-4725-B1B6-0D3779368483}"/>
                  </a:ext>
                </a:extLst>
              </p14:cNvPr>
              <p14:cNvContentPartPr/>
              <p14:nvPr/>
            </p14:nvContentPartPr>
            <p14:xfrm>
              <a:off x="9818027" y="1452462"/>
              <a:ext cx="105480" cy="57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5007A1-2A95-4725-B1B6-0D377936848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809027" y="1443822"/>
                <a:ext cx="123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3332559-43F1-42FB-A0E8-33083CD99781}"/>
                  </a:ext>
                </a:extLst>
              </p14:cNvPr>
              <p14:cNvContentPartPr/>
              <p14:nvPr/>
            </p14:nvContentPartPr>
            <p14:xfrm>
              <a:off x="9942587" y="1369302"/>
              <a:ext cx="55080" cy="227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3332559-43F1-42FB-A0E8-33083CD9978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33587" y="1360662"/>
                <a:ext cx="727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79E1A7B-8891-4F4E-B5DC-AD6ED2708C0E}"/>
                  </a:ext>
                </a:extLst>
              </p14:cNvPr>
              <p14:cNvContentPartPr/>
              <p14:nvPr/>
            </p14:nvContentPartPr>
            <p14:xfrm>
              <a:off x="10028987" y="1507182"/>
              <a:ext cx="122400" cy="86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79E1A7B-8891-4F4E-B5DC-AD6ED2708C0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19987" y="1498182"/>
                <a:ext cx="14004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F54A387-30FC-4B24-B146-E8A14808EED5}"/>
              </a:ext>
            </a:extLst>
          </p:cNvPr>
          <p:cNvGrpSpPr/>
          <p:nvPr/>
        </p:nvGrpSpPr>
        <p:grpSpPr>
          <a:xfrm>
            <a:off x="10357667" y="1326102"/>
            <a:ext cx="621360" cy="307440"/>
            <a:chOff x="10357667" y="1326102"/>
            <a:chExt cx="621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6ACCF0-4399-4F1D-8338-CE86C0AF1698}"/>
                    </a:ext>
                  </a:extLst>
                </p14:cNvPr>
                <p14:cNvContentPartPr/>
                <p14:nvPr/>
              </p14:nvContentPartPr>
              <p14:xfrm>
                <a:off x="10413827" y="1326102"/>
                <a:ext cx="72000" cy="285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6ACCF0-4399-4F1D-8338-CE86C0AF16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04827" y="1317462"/>
                  <a:ext cx="8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C71EE6C-B793-4387-976D-EA87E23BE75B}"/>
                    </a:ext>
                  </a:extLst>
                </p14:cNvPr>
                <p14:cNvContentPartPr/>
                <p14:nvPr/>
              </p14:nvContentPartPr>
              <p14:xfrm>
                <a:off x="10357667" y="1503582"/>
                <a:ext cx="141480" cy="66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C71EE6C-B793-4387-976D-EA87E23BE7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49027" y="1494582"/>
                  <a:ext cx="159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1BE7FF-9161-4408-871C-63221486112D}"/>
                    </a:ext>
                  </a:extLst>
                </p14:cNvPr>
                <p14:cNvContentPartPr/>
                <p14:nvPr/>
              </p14:nvContentPartPr>
              <p14:xfrm>
                <a:off x="10487987" y="1519422"/>
                <a:ext cx="65520" cy="9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1BE7FF-9161-4408-871C-6322148611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78987" y="1510782"/>
                  <a:ext cx="83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D02294-17F7-45A2-A669-23CC55E505FC}"/>
                    </a:ext>
                  </a:extLst>
                </p14:cNvPr>
                <p14:cNvContentPartPr/>
                <p14:nvPr/>
              </p14:nvContentPartPr>
              <p14:xfrm>
                <a:off x="10615787" y="1391622"/>
                <a:ext cx="13680" cy="241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D02294-17F7-45A2-A669-23CC55E505F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06787" y="1382982"/>
                  <a:ext cx="31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43E6B35-975B-4B39-AEFF-475C520C31FD}"/>
                    </a:ext>
                  </a:extLst>
                </p14:cNvPr>
                <p14:cNvContentPartPr/>
                <p14:nvPr/>
              </p14:nvContentPartPr>
              <p14:xfrm>
                <a:off x="10682027" y="1507902"/>
                <a:ext cx="113760" cy="93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43E6B35-975B-4B39-AEFF-475C520C31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73387" y="1499262"/>
                  <a:ext cx="131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A7E29EB-FD0D-4E73-A929-2FC110535004}"/>
                    </a:ext>
                  </a:extLst>
                </p14:cNvPr>
                <p14:cNvContentPartPr/>
                <p14:nvPr/>
              </p14:nvContentPartPr>
              <p14:xfrm>
                <a:off x="10750427" y="1364982"/>
                <a:ext cx="51120" cy="230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A7E29EB-FD0D-4E73-A929-2FC1105350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741787" y="1355982"/>
                  <a:ext cx="68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D492EC6-88A5-4ECB-9399-9305DB1B0A80}"/>
                    </a:ext>
                  </a:extLst>
                </p14:cNvPr>
                <p14:cNvContentPartPr/>
                <p14:nvPr/>
              </p14:nvContentPartPr>
              <p14:xfrm>
                <a:off x="10808747" y="1530222"/>
                <a:ext cx="100440" cy="79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D492EC6-88A5-4ECB-9399-9305DB1B0A8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99747" y="1521222"/>
                  <a:ext cx="11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70B7B5-E6E0-4D68-9E68-33DF471480A7}"/>
                    </a:ext>
                  </a:extLst>
                </p14:cNvPr>
                <p14:cNvContentPartPr/>
                <p14:nvPr/>
              </p14:nvContentPartPr>
              <p14:xfrm>
                <a:off x="10904147" y="1525902"/>
                <a:ext cx="74880" cy="8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70B7B5-E6E0-4D68-9E68-33DF471480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95507" y="1516902"/>
                  <a:ext cx="925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90E9117-394A-4C57-9288-08F4B064792C}"/>
              </a:ext>
            </a:extLst>
          </p:cNvPr>
          <p:cNvGrpSpPr/>
          <p:nvPr/>
        </p:nvGrpSpPr>
        <p:grpSpPr>
          <a:xfrm>
            <a:off x="11227427" y="1442022"/>
            <a:ext cx="142200" cy="178560"/>
            <a:chOff x="11227427" y="1442022"/>
            <a:chExt cx="1422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3C1717-5CBA-4295-8E43-3A78E9CA8ECA}"/>
                    </a:ext>
                  </a:extLst>
                </p14:cNvPr>
                <p14:cNvContentPartPr/>
                <p14:nvPr/>
              </p14:nvContentPartPr>
              <p14:xfrm>
                <a:off x="11257307" y="1534902"/>
                <a:ext cx="6480" cy="80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3C1717-5CBA-4295-8E43-3A78E9CA8E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48667" y="1526262"/>
                  <a:ext cx="24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57F3C9-BA33-4930-B35B-510FE8D6F00B}"/>
                    </a:ext>
                  </a:extLst>
                </p14:cNvPr>
                <p14:cNvContentPartPr/>
                <p14:nvPr/>
              </p14:nvContentPartPr>
              <p14:xfrm>
                <a:off x="11227427" y="1442022"/>
                <a:ext cx="27000" cy="51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57F3C9-BA33-4930-B35B-510FE8D6F0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18787" y="1433382"/>
                  <a:ext cx="44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A16B7B9-FACF-4A31-B203-667A11C5EBD6}"/>
                    </a:ext>
                  </a:extLst>
                </p14:cNvPr>
                <p14:cNvContentPartPr/>
                <p14:nvPr/>
              </p14:nvContentPartPr>
              <p14:xfrm>
                <a:off x="11299067" y="1521582"/>
                <a:ext cx="70560" cy="99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A16B7B9-FACF-4A31-B203-667A11C5EBD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290427" y="1512582"/>
                  <a:ext cx="882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38C61E4-F985-48BE-8C6B-DEC3090288F9}"/>
              </a:ext>
            </a:extLst>
          </p:cNvPr>
          <p:cNvGrpSpPr/>
          <p:nvPr/>
        </p:nvGrpSpPr>
        <p:grpSpPr>
          <a:xfrm>
            <a:off x="8947547" y="1770702"/>
            <a:ext cx="439920" cy="216360"/>
            <a:chOff x="8947547" y="1770702"/>
            <a:chExt cx="4399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7B7A74-BD5B-4EFA-B3D1-D61D5519EFF0}"/>
                    </a:ext>
                  </a:extLst>
                </p14:cNvPr>
                <p14:cNvContentPartPr/>
                <p14:nvPr/>
              </p14:nvContentPartPr>
              <p14:xfrm>
                <a:off x="8947547" y="1874382"/>
                <a:ext cx="88920" cy="104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7B7A74-BD5B-4EFA-B3D1-D61D5519EFF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38907" y="1865382"/>
                  <a:ext cx="106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682B958-6805-4EC4-9EFF-34B9780C7DA7}"/>
                    </a:ext>
                  </a:extLst>
                </p14:cNvPr>
                <p14:cNvContentPartPr/>
                <p14:nvPr/>
              </p14:nvContentPartPr>
              <p14:xfrm>
                <a:off x="9048707" y="1772502"/>
                <a:ext cx="99720" cy="181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682B958-6805-4EC4-9EFF-34B9780C7D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40067" y="1763862"/>
                  <a:ext cx="117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A9803D-EA65-4091-A75E-6CED8A6469EC}"/>
                    </a:ext>
                  </a:extLst>
                </p14:cNvPr>
                <p14:cNvContentPartPr/>
                <p14:nvPr/>
              </p14:nvContentPartPr>
              <p14:xfrm>
                <a:off x="9167507" y="1820022"/>
                <a:ext cx="30600" cy="128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A9803D-EA65-4091-A75E-6CED8A6469E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58867" y="1811382"/>
                  <a:ext cx="48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35C2A5-3ED8-43F7-8158-E0520E30825D}"/>
                    </a:ext>
                  </a:extLst>
                </p14:cNvPr>
                <p14:cNvContentPartPr/>
                <p14:nvPr/>
              </p14:nvContentPartPr>
              <p14:xfrm>
                <a:off x="9249947" y="1882662"/>
                <a:ext cx="66600" cy="95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35C2A5-3ED8-43F7-8158-E0520E3082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41307" y="1873662"/>
                  <a:ext cx="84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CAD3867-1DFC-4E1A-8067-FA2F3C9BC120}"/>
                    </a:ext>
                  </a:extLst>
                </p14:cNvPr>
                <p14:cNvContentPartPr/>
                <p14:nvPr/>
              </p14:nvContentPartPr>
              <p14:xfrm>
                <a:off x="9304667" y="1770702"/>
                <a:ext cx="82800" cy="216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CAD3867-1DFC-4E1A-8067-FA2F3C9BC12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96027" y="1762062"/>
                  <a:ext cx="1004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AE9C5DF-C5CD-498B-AC9E-37D0DE3A938B}"/>
              </a:ext>
            </a:extLst>
          </p:cNvPr>
          <p:cNvGrpSpPr/>
          <p:nvPr/>
        </p:nvGrpSpPr>
        <p:grpSpPr>
          <a:xfrm>
            <a:off x="9711107" y="1802022"/>
            <a:ext cx="1639440" cy="351000"/>
            <a:chOff x="9711107" y="1802022"/>
            <a:chExt cx="16394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F526CC-0059-4F32-A59F-F1106AC6CCEB}"/>
                    </a:ext>
                  </a:extLst>
                </p14:cNvPr>
                <p14:cNvContentPartPr/>
                <p14:nvPr/>
              </p14:nvContentPartPr>
              <p14:xfrm>
                <a:off x="9711107" y="1924422"/>
                <a:ext cx="119880" cy="97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F526CC-0059-4F32-A59F-F1106AC6CC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702467" y="1915422"/>
                  <a:ext cx="137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BD94071-7077-4128-87CE-5DFB448E15CF}"/>
                    </a:ext>
                  </a:extLst>
                </p14:cNvPr>
                <p14:cNvContentPartPr/>
                <p14:nvPr/>
              </p14:nvContentPartPr>
              <p14:xfrm>
                <a:off x="9839267" y="1936662"/>
                <a:ext cx="65160" cy="81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BD94071-7077-4128-87CE-5DFB448E15C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30627" y="1928022"/>
                  <a:ext cx="82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B7B67FA-454A-4EED-A960-37D1DEF30079}"/>
                    </a:ext>
                  </a:extLst>
                </p14:cNvPr>
                <p14:cNvContentPartPr/>
                <p14:nvPr/>
              </p14:nvContentPartPr>
              <p14:xfrm>
                <a:off x="9935027" y="1809582"/>
                <a:ext cx="48960" cy="19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B7B67FA-454A-4EED-A960-37D1DEF300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26027" y="1800942"/>
                  <a:ext cx="6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CC8F06-DBCC-4080-97C0-44EC4D657B7F}"/>
                    </a:ext>
                  </a:extLst>
                </p14:cNvPr>
                <p14:cNvContentPartPr/>
                <p14:nvPr/>
              </p14:nvContentPartPr>
              <p14:xfrm>
                <a:off x="9923867" y="1840542"/>
                <a:ext cx="157320" cy="10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CC8F06-DBCC-4080-97C0-44EC4D657B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14867" y="1831542"/>
                  <a:ext cx="174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DD1C1E-E564-4C61-B748-7D4E7CA4ADB6}"/>
                    </a:ext>
                  </a:extLst>
                </p14:cNvPr>
                <p14:cNvContentPartPr/>
                <p14:nvPr/>
              </p14:nvContentPartPr>
              <p14:xfrm>
                <a:off x="10032227" y="1955022"/>
                <a:ext cx="117360" cy="10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DD1C1E-E564-4C61-B748-7D4E7CA4ADB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23587" y="1946382"/>
                  <a:ext cx="135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1573BD-411A-4B2E-89F9-7836123A80C0}"/>
                    </a:ext>
                  </a:extLst>
                </p14:cNvPr>
                <p14:cNvContentPartPr/>
                <p14:nvPr/>
              </p14:nvContentPartPr>
              <p14:xfrm>
                <a:off x="10158227" y="1970502"/>
                <a:ext cx="16920" cy="18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1573BD-411A-4B2E-89F9-7836123A80C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49227" y="1961502"/>
                  <a:ext cx="34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D630F5-B411-47F0-9FCA-8A6741C7D694}"/>
                    </a:ext>
                  </a:extLst>
                </p14:cNvPr>
                <p14:cNvContentPartPr/>
                <p14:nvPr/>
              </p14:nvContentPartPr>
              <p14:xfrm>
                <a:off x="10174067" y="1920462"/>
                <a:ext cx="6264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D630F5-B411-47F0-9FCA-8A6741C7D6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65067" y="1911822"/>
                  <a:ext cx="80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92FE600-18FF-4B06-AD13-5E32F79680EF}"/>
                    </a:ext>
                  </a:extLst>
                </p14:cNvPr>
                <p14:cNvContentPartPr/>
                <p14:nvPr/>
              </p14:nvContentPartPr>
              <p14:xfrm>
                <a:off x="10265867" y="1932702"/>
                <a:ext cx="73800" cy="7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92FE600-18FF-4B06-AD13-5E32F79680E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57227" y="1923702"/>
                  <a:ext cx="91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3F471B9-A8C5-447E-A890-375D4835599B}"/>
                    </a:ext>
                  </a:extLst>
                </p14:cNvPr>
                <p14:cNvContentPartPr/>
                <p14:nvPr/>
              </p14:nvContentPartPr>
              <p14:xfrm>
                <a:off x="10377467" y="1914702"/>
                <a:ext cx="83520" cy="11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3F471B9-A8C5-447E-A890-375D483559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68827" y="1906062"/>
                  <a:ext cx="101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B7B1FAE-7D0D-46EA-A3BF-C969E4FC1BB2}"/>
                    </a:ext>
                  </a:extLst>
                </p14:cNvPr>
                <p14:cNvContentPartPr/>
                <p14:nvPr/>
              </p14:nvContentPartPr>
              <p14:xfrm>
                <a:off x="10414907" y="1802022"/>
                <a:ext cx="52920" cy="250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B7B1FAE-7D0D-46EA-A3BF-C969E4FC1B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06267" y="1793382"/>
                  <a:ext cx="70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4C5AB4-6064-432A-8FC0-25D038BC39A2}"/>
                    </a:ext>
                  </a:extLst>
                </p14:cNvPr>
                <p14:cNvContentPartPr/>
                <p14:nvPr/>
              </p14:nvContentPartPr>
              <p14:xfrm>
                <a:off x="10513907" y="1960782"/>
                <a:ext cx="136080" cy="19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4C5AB4-6064-432A-8FC0-25D038BC39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04907" y="1951782"/>
                  <a:ext cx="153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24C29C-E074-4AB2-9E38-70C41556180A}"/>
                    </a:ext>
                  </a:extLst>
                </p14:cNvPr>
                <p14:cNvContentPartPr/>
                <p14:nvPr/>
              </p14:nvContentPartPr>
              <p14:xfrm>
                <a:off x="10574027" y="1895982"/>
                <a:ext cx="13320" cy="151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24C29C-E074-4AB2-9E38-70C41556180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565027" y="1886982"/>
                  <a:ext cx="30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9543BC8-5975-4742-8D00-F2E23EAEDA8C}"/>
                    </a:ext>
                  </a:extLst>
                </p14:cNvPr>
                <p14:cNvContentPartPr/>
                <p14:nvPr/>
              </p14:nvContentPartPr>
              <p14:xfrm>
                <a:off x="10706867" y="1958262"/>
                <a:ext cx="110520" cy="16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9543BC8-5975-4742-8D00-F2E23EAEDA8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97867" y="1949262"/>
                  <a:ext cx="128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2CF0878-6CB5-4516-8170-A785B810B2F3}"/>
                    </a:ext>
                  </a:extLst>
                </p14:cNvPr>
                <p14:cNvContentPartPr/>
                <p14:nvPr/>
              </p14:nvContentPartPr>
              <p14:xfrm>
                <a:off x="10749707" y="1885182"/>
                <a:ext cx="33480" cy="138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2CF0878-6CB5-4516-8170-A785B810B2F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41067" y="1876182"/>
                  <a:ext cx="5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7580143-3000-42D9-9F6D-6364ECF37297}"/>
                    </a:ext>
                  </a:extLst>
                </p14:cNvPr>
                <p14:cNvContentPartPr/>
                <p14:nvPr/>
              </p14:nvContentPartPr>
              <p14:xfrm>
                <a:off x="10861667" y="2027022"/>
                <a:ext cx="38880" cy="18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7580143-3000-42D9-9F6D-6364ECF3729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53027" y="2018382"/>
                  <a:ext cx="56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6A47E6-37BE-4B9A-BADA-42AA87008E68}"/>
                    </a:ext>
                  </a:extLst>
                </p14:cNvPr>
                <p14:cNvContentPartPr/>
                <p14:nvPr/>
              </p14:nvContentPartPr>
              <p14:xfrm>
                <a:off x="10977947" y="1910022"/>
                <a:ext cx="146520" cy="172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6A47E6-37BE-4B9A-BADA-42AA87008E6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69307" y="1901022"/>
                  <a:ext cx="164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E6F7669-7EAA-4388-9E06-9CD51B8B97FA}"/>
                    </a:ext>
                  </a:extLst>
                </p14:cNvPr>
                <p14:cNvContentPartPr/>
                <p14:nvPr/>
              </p14:nvContentPartPr>
              <p14:xfrm>
                <a:off x="11147147" y="1901742"/>
                <a:ext cx="68400" cy="123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E6F7669-7EAA-4388-9E06-9CD51B8B97F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38507" y="1892742"/>
                  <a:ext cx="86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972D69-A786-48D7-8185-8420C991CF28}"/>
                    </a:ext>
                  </a:extLst>
                </p14:cNvPr>
                <p14:cNvContentPartPr/>
                <p14:nvPr/>
              </p14:nvContentPartPr>
              <p14:xfrm>
                <a:off x="11150747" y="1902822"/>
                <a:ext cx="99000" cy="11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972D69-A786-48D7-8185-8420C991CF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41747" y="1893822"/>
                  <a:ext cx="116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BB82063-F741-46DD-8DC2-52B1B4967D02}"/>
                    </a:ext>
                  </a:extLst>
                </p14:cNvPr>
                <p14:cNvContentPartPr/>
                <p14:nvPr/>
              </p14:nvContentPartPr>
              <p14:xfrm>
                <a:off x="11236427" y="1894542"/>
                <a:ext cx="114120" cy="12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BB82063-F741-46DD-8DC2-52B1B4967D0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27787" y="1885542"/>
                  <a:ext cx="1317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9FE948C-1379-41FD-BDA7-9E20A4D62C0E}"/>
              </a:ext>
            </a:extLst>
          </p:cNvPr>
          <p:cNvGrpSpPr/>
          <p:nvPr/>
        </p:nvGrpSpPr>
        <p:grpSpPr>
          <a:xfrm>
            <a:off x="11639987" y="1878702"/>
            <a:ext cx="123840" cy="189720"/>
            <a:chOff x="11639987" y="1878702"/>
            <a:chExt cx="1238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C81C199-94DF-4DE5-BDF7-E952D8D8C216}"/>
                    </a:ext>
                  </a:extLst>
                </p14:cNvPr>
                <p14:cNvContentPartPr/>
                <p14:nvPr/>
              </p14:nvContentPartPr>
              <p14:xfrm>
                <a:off x="11639987" y="2006862"/>
                <a:ext cx="10080" cy="54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C81C199-94DF-4DE5-BDF7-E952D8D8C21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631347" y="1998222"/>
                  <a:ext cx="27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B16C55-A55C-41A0-A836-934A7E1B9022}"/>
                    </a:ext>
                  </a:extLst>
                </p14:cNvPr>
                <p14:cNvContentPartPr/>
                <p14:nvPr/>
              </p14:nvContentPartPr>
              <p14:xfrm>
                <a:off x="11641067" y="1878702"/>
                <a:ext cx="10800" cy="5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B16C55-A55C-41A0-A836-934A7E1B90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32427" y="1869702"/>
                  <a:ext cx="28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9D926F-1DE8-4151-944A-85BAD29C0B5D}"/>
                    </a:ext>
                  </a:extLst>
                </p14:cNvPr>
                <p14:cNvContentPartPr/>
                <p14:nvPr/>
              </p14:nvContentPartPr>
              <p14:xfrm>
                <a:off x="11692907" y="2001822"/>
                <a:ext cx="70920" cy="66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9D926F-1DE8-4151-944A-85BAD29C0B5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84267" y="1993182"/>
                  <a:ext cx="885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A52032C-11A9-4B50-974F-D47C81E9484C}"/>
              </a:ext>
            </a:extLst>
          </p:cNvPr>
          <p:cNvGrpSpPr/>
          <p:nvPr/>
        </p:nvGrpSpPr>
        <p:grpSpPr>
          <a:xfrm>
            <a:off x="9002627" y="2140782"/>
            <a:ext cx="632160" cy="240120"/>
            <a:chOff x="9002627" y="2140782"/>
            <a:chExt cx="6321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42C47E-F244-4484-8CA9-51A20267A691}"/>
                    </a:ext>
                  </a:extLst>
                </p14:cNvPr>
                <p14:cNvContentPartPr/>
                <p14:nvPr/>
              </p14:nvContentPartPr>
              <p14:xfrm>
                <a:off x="9002627" y="2190462"/>
                <a:ext cx="18360" cy="16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42C47E-F244-4484-8CA9-51A20267A6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93627" y="2181462"/>
                  <a:ext cx="36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E1C21EB-2CEA-4EAD-BEE7-4E9509A47B52}"/>
                    </a:ext>
                  </a:extLst>
                </p14:cNvPr>
                <p14:cNvContentPartPr/>
                <p14:nvPr/>
              </p14:nvContentPartPr>
              <p14:xfrm>
                <a:off x="9042947" y="2281902"/>
                <a:ext cx="64080" cy="73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E1C21EB-2CEA-4EAD-BEE7-4E9509A47B5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33947" y="2272902"/>
                  <a:ext cx="81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ACB47B-C2E3-452F-9FC9-4DFAE22AA42B}"/>
                    </a:ext>
                  </a:extLst>
                </p14:cNvPr>
                <p14:cNvContentPartPr/>
                <p14:nvPr/>
              </p14:nvContentPartPr>
              <p14:xfrm>
                <a:off x="9147707" y="2308902"/>
                <a:ext cx="58680" cy="69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ACB47B-C2E3-452F-9FC9-4DFAE22AA4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38707" y="2300262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E5BAF6E-C99E-44CF-BE17-A1D835C6AA15}"/>
                    </a:ext>
                  </a:extLst>
                </p14:cNvPr>
                <p14:cNvContentPartPr/>
                <p14:nvPr/>
              </p14:nvContentPartPr>
              <p14:xfrm>
                <a:off x="9241307" y="2297382"/>
                <a:ext cx="6840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E5BAF6E-C99E-44CF-BE17-A1D835C6AA1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232307" y="2288382"/>
                  <a:ext cx="8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61B1D2-CD57-406D-95DD-2AAFAC06A53D}"/>
                    </a:ext>
                  </a:extLst>
                </p14:cNvPr>
                <p14:cNvContentPartPr/>
                <p14:nvPr/>
              </p14:nvContentPartPr>
              <p14:xfrm>
                <a:off x="9381347" y="2169942"/>
                <a:ext cx="61560" cy="177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61B1D2-CD57-406D-95DD-2AAFAC06A53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72347" y="2161302"/>
                  <a:ext cx="79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BA6F9FA-6F17-4F8A-9B4C-DC29C78DA3DD}"/>
                    </a:ext>
                  </a:extLst>
                </p14:cNvPr>
                <p14:cNvContentPartPr/>
                <p14:nvPr/>
              </p14:nvContentPartPr>
              <p14:xfrm>
                <a:off x="9338867" y="2269662"/>
                <a:ext cx="81360" cy="41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BA6F9FA-6F17-4F8A-9B4C-DC29C78DA3D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30227" y="2261022"/>
                  <a:ext cx="99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2D2F56-1ACA-4638-9043-4AB94A3FE5CD}"/>
                    </a:ext>
                  </a:extLst>
                </p14:cNvPr>
                <p14:cNvContentPartPr/>
                <p14:nvPr/>
              </p14:nvContentPartPr>
              <p14:xfrm>
                <a:off x="9456947" y="2280822"/>
                <a:ext cx="61920" cy="70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2D2F56-1ACA-4638-9043-4AB94A3FE5C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48307" y="2271822"/>
                  <a:ext cx="7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3E3B36-5C69-4C92-915F-8C56BD41479F}"/>
                    </a:ext>
                  </a:extLst>
                </p14:cNvPr>
                <p14:cNvContentPartPr/>
                <p14:nvPr/>
              </p14:nvContentPartPr>
              <p14:xfrm>
                <a:off x="9546947" y="2140782"/>
                <a:ext cx="79560" cy="209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3E3B36-5C69-4C92-915F-8C56BD41479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37947" y="2132142"/>
                  <a:ext cx="9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9BDACDD-EAB7-4C53-8B3F-859C4897887E}"/>
                    </a:ext>
                  </a:extLst>
                </p14:cNvPr>
                <p14:cNvContentPartPr/>
                <p14:nvPr/>
              </p14:nvContentPartPr>
              <p14:xfrm>
                <a:off x="9608507" y="2146182"/>
                <a:ext cx="26280" cy="209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9BDACDD-EAB7-4C53-8B3F-859C489788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599867" y="2137542"/>
                  <a:ext cx="439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40F08C-C310-40FB-962B-29CEC3B2DAD9}"/>
              </a:ext>
            </a:extLst>
          </p:cNvPr>
          <p:cNvGrpSpPr/>
          <p:nvPr/>
        </p:nvGrpSpPr>
        <p:grpSpPr>
          <a:xfrm>
            <a:off x="9848267" y="2216382"/>
            <a:ext cx="488520" cy="682560"/>
            <a:chOff x="9848267" y="2216382"/>
            <a:chExt cx="48852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48DB63-2997-4BB7-A049-D1DE90CF9126}"/>
                    </a:ext>
                  </a:extLst>
                </p14:cNvPr>
                <p14:cNvContentPartPr/>
                <p14:nvPr/>
              </p14:nvContentPartPr>
              <p14:xfrm>
                <a:off x="9865187" y="2304222"/>
                <a:ext cx="2520" cy="61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48DB63-2997-4BB7-A049-D1DE90CF912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56547" y="2295582"/>
                  <a:ext cx="20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ADB4356-4E29-4873-9BE8-DF2C35CC5AC8}"/>
                    </a:ext>
                  </a:extLst>
                </p14:cNvPr>
                <p14:cNvContentPartPr/>
                <p14:nvPr/>
              </p14:nvContentPartPr>
              <p14:xfrm>
                <a:off x="9848267" y="2216382"/>
                <a:ext cx="41040" cy="55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ADB4356-4E29-4873-9BE8-DF2C35CC5AC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39267" y="2207382"/>
                  <a:ext cx="58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B55E19-BDD7-4F1F-AF5E-C44FC7F1A478}"/>
                    </a:ext>
                  </a:extLst>
                </p14:cNvPr>
                <p14:cNvContentPartPr/>
                <p14:nvPr/>
              </p14:nvContentPartPr>
              <p14:xfrm>
                <a:off x="9901547" y="2304222"/>
                <a:ext cx="91080" cy="106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B55E19-BDD7-4F1F-AF5E-C44FC7F1A47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92547" y="2295222"/>
                  <a:ext cx="108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E29BEC1-E008-4703-8B7C-60196499E103}"/>
                    </a:ext>
                  </a:extLst>
                </p14:cNvPr>
                <p14:cNvContentPartPr/>
                <p14:nvPr/>
              </p14:nvContentPartPr>
              <p14:xfrm>
                <a:off x="10112507" y="2277222"/>
                <a:ext cx="168480" cy="599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E29BEC1-E008-4703-8B7C-60196499E10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03507" y="2268222"/>
                  <a:ext cx="1861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73DE94E-9C59-44E9-9398-D0544792B3BE}"/>
                    </a:ext>
                  </a:extLst>
                </p14:cNvPr>
                <p14:cNvContentPartPr/>
                <p14:nvPr/>
              </p14:nvContentPartPr>
              <p14:xfrm>
                <a:off x="10165787" y="2778342"/>
                <a:ext cx="128880" cy="11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73DE94E-9C59-44E9-9398-D0544792B3B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56787" y="2769702"/>
                  <a:ext cx="146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BE07FBE-ED15-4263-AAA4-3A235B446E80}"/>
                    </a:ext>
                  </a:extLst>
                </p14:cNvPr>
                <p14:cNvContentPartPr/>
                <p14:nvPr/>
              </p14:nvContentPartPr>
              <p14:xfrm>
                <a:off x="10272347" y="2750262"/>
                <a:ext cx="64440" cy="148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BE07FBE-ED15-4263-AAA4-3A235B446E8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263707" y="2741262"/>
                  <a:ext cx="820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1199896-554C-4BAE-8D8E-C4BA4798DD9B}"/>
              </a:ext>
            </a:extLst>
          </p:cNvPr>
          <p:cNvGrpSpPr/>
          <p:nvPr/>
        </p:nvGrpSpPr>
        <p:grpSpPr>
          <a:xfrm>
            <a:off x="8324747" y="1364982"/>
            <a:ext cx="367920" cy="430920"/>
            <a:chOff x="8324747" y="1364982"/>
            <a:chExt cx="3679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606F856-AA99-408F-8E7C-618759E95C6D}"/>
                    </a:ext>
                  </a:extLst>
                </p14:cNvPr>
                <p14:cNvContentPartPr/>
                <p14:nvPr/>
              </p14:nvContentPartPr>
              <p14:xfrm>
                <a:off x="8410067" y="1439502"/>
                <a:ext cx="226800" cy="158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606F856-AA99-408F-8E7C-618759E95C6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01427" y="1430862"/>
                  <a:ext cx="244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E5288E6-EB1D-4458-99C7-5B4855F5C1BA}"/>
                    </a:ext>
                  </a:extLst>
                </p14:cNvPr>
                <p14:cNvContentPartPr/>
                <p14:nvPr/>
              </p14:nvContentPartPr>
              <p14:xfrm>
                <a:off x="8512667" y="1464702"/>
                <a:ext cx="5040" cy="170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E5288E6-EB1D-4458-99C7-5B4855F5C1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03667" y="1456062"/>
                  <a:ext cx="22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AD824D-1081-4634-8926-57A99BB18A77}"/>
                    </a:ext>
                  </a:extLst>
                </p14:cNvPr>
                <p14:cNvContentPartPr/>
                <p14:nvPr/>
              </p14:nvContentPartPr>
              <p14:xfrm>
                <a:off x="8324747" y="1364982"/>
                <a:ext cx="367920" cy="430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AD824D-1081-4634-8926-57A99BB18A7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15747" y="1355982"/>
                  <a:ext cx="385560" cy="448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8DDD4D2-32D6-466F-83BE-637F9F702797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8729950" y="600928"/>
            <a:ext cx="252447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2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9256-8962-4CDD-A142-B57A07A3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.</a:t>
            </a:r>
            <a:r>
              <a:rPr lang="en-US" dirty="0" err="1"/>
              <a:t>bash_aliases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16E4-B670-4D8E-BB26-97139C3E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80" y="1490133"/>
            <a:ext cx="7149496" cy="51477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alias npp=notepad++.exe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>
                <a:effectLst/>
                <a:latin typeface="Consolas" panose="020B0609020204030204" pitchFamily="49" charset="0"/>
              </a:rPr>
              <a:t>alias np=notepad.exe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>
                <a:effectLst/>
                <a:latin typeface="Consolas" panose="020B0609020204030204" pitchFamily="49" charset="0"/>
              </a:rPr>
              <a:t>alias python="python3"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>
                <a:effectLst/>
                <a:latin typeface="Consolas" panose="020B0609020204030204" pitchFamily="49" charset="0"/>
              </a:rPr>
              <a:t>alias 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py</a:t>
            </a:r>
            <a:r>
              <a:rPr lang="en-US" sz="1400" dirty="0">
                <a:effectLst/>
                <a:latin typeface="Consolas" panose="020B0609020204030204" pitchFamily="49" charset="0"/>
              </a:rPr>
              <a:t>="python"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 err="1">
                <a:effectLst/>
                <a:latin typeface="Consolas" panose="020B0609020204030204" pitchFamily="49" charset="0"/>
              </a:rPr>
              <a:t>wslcd</a:t>
            </a:r>
            <a:r>
              <a:rPr lang="en-US" sz="1400" dirty="0">
                <a:effectLst/>
                <a:latin typeface="Consolas" panose="020B0609020204030204" pitchFamily="49" charset="0"/>
              </a:rPr>
              <a:t>(){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>
                <a:effectLst/>
                <a:latin typeface="Consolas" panose="020B0609020204030204" pitchFamily="49" charset="0"/>
              </a:rPr>
              <a:t>    cd $(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wslpath</a:t>
            </a:r>
            <a:r>
              <a:rPr lang="en-US" sz="1400" dirty="0">
                <a:effectLst/>
                <a:latin typeface="Consolas" panose="020B0609020204030204" pitchFamily="49" charset="0"/>
              </a:rPr>
              <a:t> -u $1)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>
                <a:effectLst/>
                <a:latin typeface="Consolas" panose="020B0609020204030204" pitchFamily="49" charset="0"/>
              </a:rPr>
              <a:t>}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br>
              <a:rPr lang="en-US" sz="1400" dirty="0">
                <a:effectLst/>
                <a:latin typeface="Consolas" panose="020B0609020204030204" pitchFamily="49" charset="0"/>
              </a:rPr>
            </a:br>
            <a:r>
              <a:rPr lang="en-US" sz="1400" dirty="0" err="1">
                <a:effectLst/>
                <a:latin typeface="Consolas" panose="020B0609020204030204" pitchFamily="49" charset="0"/>
              </a:rPr>
              <a:t>exex</a:t>
            </a:r>
            <a:r>
              <a:rPr lang="en-US" sz="1400" dirty="0"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if [[ $# -eq 0 ]] ;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then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    explorer.exe "$(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wslpath</a:t>
            </a:r>
            <a:r>
              <a:rPr lang="en-US" sz="1400" dirty="0">
                <a:effectLst/>
                <a:latin typeface="Consolas" panose="020B0609020204030204" pitchFamily="49" charset="0"/>
              </a:rPr>
              <a:t> -w "$(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pwd</a:t>
            </a:r>
            <a:r>
              <a:rPr lang="en-US" sz="1400" dirty="0">
                <a:effectLst/>
                <a:latin typeface="Consolas" panose="020B0609020204030204" pitchFamily="49" charset="0"/>
              </a:rPr>
              <a:t>)")"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    explorer.exe "$(</a:t>
            </a:r>
            <a:r>
              <a:rPr lang="en-US" sz="1400" dirty="0" err="1">
                <a:effectLst/>
                <a:latin typeface="Consolas" panose="020B0609020204030204" pitchFamily="49" charset="0"/>
              </a:rPr>
              <a:t>wslpath</a:t>
            </a:r>
            <a:r>
              <a:rPr lang="en-US" sz="1400" dirty="0">
                <a:effectLst/>
                <a:latin typeface="Consolas" panose="020B0609020204030204" pitchFamily="49" charset="0"/>
              </a:rPr>
              <a:t> -w "$1")"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    fi   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onsolas" panose="020B0609020204030204" pitchFamily="49" charset="0"/>
              </a:rPr>
              <a:t>}</a:t>
            </a:r>
            <a:br>
              <a:rPr lang="en-US" sz="1400" dirty="0">
                <a:effectLst/>
                <a:latin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sz="2600" dirty="0"/>
              <a:t>NOTE: If you’re using notepad++ to save this file, make sure to set EOL to “LF”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435E-29AD-4A60-8D5A-95B2BE34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895" y="1042155"/>
            <a:ext cx="4331058" cy="4773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0C50D4-D513-4AF0-9589-5F909A306C0F}"/>
                  </a:ext>
                </a:extLst>
              </p14:cNvPr>
              <p14:cNvContentPartPr/>
              <p14:nvPr/>
            </p14:nvContentPartPr>
            <p14:xfrm>
              <a:off x="11067894" y="4044993"/>
              <a:ext cx="992880" cy="84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0C50D4-D513-4AF0-9589-5F909A306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9894" y="4026993"/>
                <a:ext cx="102852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B610E5-38EB-4F8C-ABA5-9CDFEC6FC2CB}"/>
                  </a:ext>
                </a:extLst>
              </p14:cNvPr>
              <p14:cNvContentPartPr/>
              <p14:nvPr/>
            </p14:nvContentPartPr>
            <p14:xfrm>
              <a:off x="11262654" y="4075233"/>
              <a:ext cx="238680" cy="21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B610E5-38EB-4F8C-ABA5-9CDFEC6FC2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44654" y="4057233"/>
                <a:ext cx="27432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5E696B-E37E-44EB-B62F-2DD65E0A283D}"/>
              </a:ext>
            </a:extLst>
          </p:cNvPr>
          <p:cNvSpPr txBox="1"/>
          <p:nvPr/>
        </p:nvSpPr>
        <p:spPr>
          <a:xfrm>
            <a:off x="4809068" y="2644170"/>
            <a:ext cx="2695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ighlight>
                  <a:srgbClr val="FFFF00"/>
                </a:highlight>
              </a:rPr>
              <a:t>These two [</a:t>
            </a:r>
            <a:r>
              <a:rPr lang="en-IN" sz="1600" dirty="0" err="1">
                <a:highlight>
                  <a:srgbClr val="FFFF00"/>
                </a:highlight>
              </a:rPr>
              <a:t>wslcd</a:t>
            </a:r>
            <a:r>
              <a:rPr lang="en-IN" sz="1600" dirty="0">
                <a:highlight>
                  <a:srgbClr val="FFFF00"/>
                </a:highlight>
              </a:rPr>
              <a:t>, </a:t>
            </a:r>
            <a:r>
              <a:rPr lang="en-IN" sz="1600" dirty="0" err="1">
                <a:highlight>
                  <a:srgbClr val="FFFF00"/>
                </a:highlight>
              </a:rPr>
              <a:t>exex</a:t>
            </a:r>
            <a:r>
              <a:rPr lang="en-IN" sz="1600" dirty="0">
                <a:highlight>
                  <a:srgbClr val="FFFF00"/>
                </a:highlight>
              </a:rPr>
              <a:t>] are called functions, and work similarly to aliases, and can take arguments, unlike aliases.</a:t>
            </a:r>
          </a:p>
          <a:p>
            <a:r>
              <a:rPr lang="en-IN" sz="1600" dirty="0" err="1">
                <a:solidFill>
                  <a:srgbClr val="FF0000"/>
                </a:solidFill>
              </a:rPr>
              <a:t>wslcd</a:t>
            </a:r>
            <a:r>
              <a:rPr lang="en-IN" sz="1600" dirty="0">
                <a:solidFill>
                  <a:srgbClr val="FF0000"/>
                </a:solidFill>
              </a:rPr>
              <a:t> is used instead of cd whenever using Windows paths, and </a:t>
            </a:r>
            <a:r>
              <a:rPr lang="en-IN" sz="1600" dirty="0" err="1">
                <a:solidFill>
                  <a:srgbClr val="FF0000"/>
                </a:solidFill>
              </a:rPr>
              <a:t>exex</a:t>
            </a:r>
            <a:r>
              <a:rPr lang="en-IN" sz="1600" dirty="0">
                <a:solidFill>
                  <a:srgbClr val="FF0000"/>
                </a:solidFill>
              </a:rPr>
              <a:t> for launching explorer in a specified </a:t>
            </a:r>
            <a:r>
              <a:rPr lang="en-IN" sz="1600" dirty="0" err="1">
                <a:solidFill>
                  <a:srgbClr val="FF0000"/>
                </a:solidFill>
              </a:rPr>
              <a:t>linux</a:t>
            </a:r>
            <a:r>
              <a:rPr lang="en-IN" sz="1600" dirty="0">
                <a:solidFill>
                  <a:srgbClr val="FF0000"/>
                </a:solidFill>
              </a:rPr>
              <a:t> directory.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128CF6A-5DAC-4F4D-AFE0-E29EDC7A4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842062"/>
              </p:ext>
            </p:extLst>
          </p:nvPr>
        </p:nvGraphicFramePr>
        <p:xfrm>
          <a:off x="5696531" y="377901"/>
          <a:ext cx="1695954" cy="901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8" imgW="860040" imgH="456480" progId="Package">
                  <p:embed/>
                </p:oleObj>
              </mc:Choice>
              <mc:Fallback>
                <p:oleObj name="Packager Shell Object" showAsIcon="1" r:id="rId8" imgW="860040" imgH="45648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28CF6A-5DAC-4F4D-AFE0-E29EDC7A4D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96531" y="377901"/>
                        <a:ext cx="1695954" cy="901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42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014E-25A7-4D25-8B0B-AAAB0299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WSL Distro file system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4C9B-44DA-4038-9532-AF3EE0BDF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95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To access that particular folder in WSL under Windows, you can pass the address to Windows explorer by typing this in the bash terminal</a:t>
            </a:r>
          </a:p>
          <a:p>
            <a:pPr lvl="1"/>
            <a:r>
              <a:rPr lang="en-US" sz="2000" dirty="0"/>
              <a:t>explorer.exe . </a:t>
            </a:r>
          </a:p>
          <a:p>
            <a:pPr marL="457200" lvl="1" indent="0">
              <a:buNone/>
            </a:pPr>
            <a:r>
              <a:rPr lang="en-US" sz="2000" dirty="0"/>
              <a:t>[explorer followed by a space and a period]</a:t>
            </a:r>
          </a:p>
          <a:p>
            <a:r>
              <a:rPr lang="en-US" sz="2400" dirty="0"/>
              <a:t>Or try the following [again in bash]</a:t>
            </a:r>
          </a:p>
          <a:p>
            <a:pPr lvl="1"/>
            <a:r>
              <a:rPr lang="fr-FR" sz="2000" dirty="0"/>
              <a:t>explorer.exe "$(</a:t>
            </a:r>
            <a:r>
              <a:rPr lang="fr-FR" sz="2000" dirty="0" err="1"/>
              <a:t>wslpath</a:t>
            </a:r>
            <a:r>
              <a:rPr lang="fr-FR" sz="2000" dirty="0"/>
              <a:t> -w "/</a:t>
            </a:r>
            <a:r>
              <a:rPr lang="fr-FR" sz="2000" dirty="0" err="1"/>
              <a:t>etc</a:t>
            </a:r>
            <a:r>
              <a:rPr lang="fr-FR" sz="2000" dirty="0"/>
              <a:t>")"       [</a:t>
            </a:r>
            <a:r>
              <a:rPr lang="fr-FR" sz="2000" dirty="0" err="1"/>
              <a:t>where</a:t>
            </a:r>
            <a:r>
              <a:rPr lang="fr-FR" sz="2000" dirty="0"/>
              <a:t> ‘/</a:t>
            </a:r>
            <a:r>
              <a:rPr lang="fr-FR" sz="2000" dirty="0" err="1"/>
              <a:t>etc</a:t>
            </a:r>
            <a:r>
              <a:rPr lang="fr-FR" sz="2000" dirty="0"/>
              <a:t>’ </a:t>
            </a:r>
            <a:r>
              <a:rPr lang="fr-FR" sz="2000" dirty="0" err="1"/>
              <a:t>is</a:t>
            </a:r>
            <a:r>
              <a:rPr lang="fr-FR" sz="2000" dirty="0"/>
              <a:t> the directory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passed</a:t>
            </a:r>
            <a:r>
              <a:rPr lang="fr-FR" sz="2000" dirty="0"/>
              <a:t>]</a:t>
            </a:r>
          </a:p>
          <a:p>
            <a:pPr lvl="1"/>
            <a:r>
              <a:rPr lang="en-US" sz="2000" dirty="0"/>
              <a:t>Or by using aliases and functions, covered under Tips n tricks section, we can type “</a:t>
            </a:r>
            <a:r>
              <a:rPr lang="en-US" sz="2000" dirty="0" err="1"/>
              <a:t>exex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”, or whatever is your function name instead of “</a:t>
            </a:r>
            <a:r>
              <a:rPr lang="en-US" sz="2000" dirty="0" err="1"/>
              <a:t>exex</a:t>
            </a:r>
            <a:r>
              <a:rPr lang="en-US" sz="2000" dirty="0"/>
              <a:t>”</a:t>
            </a:r>
          </a:p>
          <a:p>
            <a:r>
              <a:rPr lang="en-US" sz="2400" dirty="0"/>
              <a:t>You can also type this in the address bar in explorer to access the root fs</a:t>
            </a:r>
          </a:p>
          <a:p>
            <a:pPr lvl="1"/>
            <a:r>
              <a:rPr lang="en-US" sz="2000" dirty="0"/>
              <a:t>\\wsl$</a:t>
            </a:r>
          </a:p>
          <a:p>
            <a:r>
              <a:rPr lang="en-US" sz="2400" dirty="0"/>
              <a:t>DO NOT OPEN AND/OR EDIT FILES UNDER APP PACKAGES[i.e. </a:t>
            </a:r>
            <a:r>
              <a:rPr lang="en-US" sz="2400" dirty="0" err="1"/>
              <a:t>rootfs</a:t>
            </a:r>
            <a:r>
              <a:rPr lang="en-US" sz="2400" dirty="0"/>
              <a:t>] IN THE WINDOWS DIRECTORY!</a:t>
            </a:r>
          </a:p>
          <a:p>
            <a:r>
              <a:rPr lang="en-US" sz="2400" dirty="0"/>
              <a:t>As Windows uses NTFS which doesn’t support Linux file permissions, you shouldn’t interfere with the existing communication layer btw Windows and ubuntu.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https://github.com/microsoft/WSL/issues/4297</a:t>
            </a:r>
            <a:r>
              <a:rPr lang="en-US" sz="1200" dirty="0"/>
              <a:t> - why explorer.exe doesn’t take params directly</a:t>
            </a:r>
          </a:p>
        </p:txBody>
      </p:sp>
    </p:spTree>
    <p:extLst>
      <p:ext uri="{BB962C8B-B14F-4D97-AF65-F5344CB8AC3E}">
        <p14:creationId xmlns:p14="http://schemas.microsoft.com/office/powerpoint/2010/main" val="383565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A49241-1D7D-4D94-A353-4BA9E974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PPT IS BEST VIEWED IN SLIDESHOW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B143B-9204-43C4-B4B5-C3A93EA4E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6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25DD-5E48-405F-B46C-4E56A0E3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9" y="297656"/>
            <a:ext cx="8239125" cy="1325563"/>
          </a:xfrm>
        </p:spPr>
        <p:txBody>
          <a:bodyPr/>
          <a:lstStyle/>
          <a:p>
            <a:r>
              <a:rPr lang="en-IN" dirty="0"/>
              <a:t>Adding the Ubuntu directory to quick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A2207-1E12-4FA1-BE57-F111541F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53300" cy="4734719"/>
          </a:xfrm>
        </p:spPr>
        <p:txBody>
          <a:bodyPr>
            <a:normAutofit/>
          </a:bodyPr>
          <a:lstStyle/>
          <a:p>
            <a:r>
              <a:rPr lang="en-IN" sz="2400" dirty="0"/>
              <a:t>Step 1: in bash, if you have set up my aliases, type in</a:t>
            </a:r>
            <a:br>
              <a:rPr lang="en-IN" sz="2400" dirty="0"/>
            </a:br>
            <a:r>
              <a:rPr lang="en-IN" sz="2400" dirty="0"/>
              <a:t>	</a:t>
            </a:r>
            <a:r>
              <a:rPr lang="en-IN" sz="1700" dirty="0">
                <a:latin typeface="Consolas" panose="020B0609020204030204" pitchFamily="49" charset="0"/>
              </a:rPr>
              <a:t>~$ </a:t>
            </a:r>
            <a:r>
              <a:rPr lang="en-IN" sz="1700" dirty="0" err="1">
                <a:latin typeface="Consolas" panose="020B0609020204030204" pitchFamily="49" charset="0"/>
              </a:rPr>
              <a:t>exex</a:t>
            </a:r>
            <a:r>
              <a:rPr lang="en-IN" sz="1700" dirty="0">
                <a:latin typeface="Consolas" panose="020B0609020204030204" pitchFamily="49" charset="0"/>
              </a:rPr>
              <a:t> /home</a:t>
            </a:r>
          </a:p>
          <a:p>
            <a:r>
              <a:rPr lang="en-IN" sz="2400" dirty="0"/>
              <a:t>Step 2: In case you aren’t using aliases,</a:t>
            </a:r>
          </a:p>
          <a:p>
            <a:pPr lvl="1"/>
            <a:r>
              <a:rPr lang="en-IN" sz="2000" dirty="0"/>
              <a:t>type in “cd /home” in bash, and then “explorer.exe .”, then continue to step 3</a:t>
            </a:r>
          </a:p>
          <a:p>
            <a:r>
              <a:rPr lang="en-IN" sz="2400" dirty="0"/>
              <a:t>Step 4: Right click on your username[“envy” in my case] and pin it to quick access.</a:t>
            </a:r>
          </a:p>
          <a:p>
            <a:r>
              <a:rPr lang="en-IN" sz="2400" dirty="0"/>
              <a:t>Next time, when you open “This PC”, you can go straight to your </a:t>
            </a:r>
            <a:r>
              <a:rPr lang="en-IN" sz="2400" dirty="0" err="1"/>
              <a:t>linux</a:t>
            </a:r>
            <a:r>
              <a:rPr lang="en-IN" sz="2400" dirty="0"/>
              <a:t> directory.</a:t>
            </a:r>
          </a:p>
          <a:p>
            <a:r>
              <a:rPr lang="en-IN" sz="2400" dirty="0"/>
              <a:t>You can also pin the </a:t>
            </a:r>
            <a:r>
              <a:rPr lang="en-IN" sz="2400" dirty="0" err="1"/>
              <a:t>rootfs</a:t>
            </a:r>
            <a:r>
              <a:rPr lang="en-IN" sz="2400" dirty="0"/>
              <a:t> of the distro [“Ubuntu” in my case], from the location “\\</a:t>
            </a:r>
            <a:r>
              <a:rPr lang="en-IN" sz="2400" dirty="0" err="1"/>
              <a:t>wsl</a:t>
            </a:r>
            <a:r>
              <a:rPr lang="en-IN" sz="2400" dirty="0"/>
              <a:t>$”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8FCA0-212F-4142-A3F3-077199ACF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2"/>
          <a:stretch/>
        </p:blipFill>
        <p:spPr>
          <a:xfrm>
            <a:off x="8127042" y="3588733"/>
            <a:ext cx="3800891" cy="130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83A55A-D24A-4730-89B3-5962D428A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27"/>
          <a:stretch/>
        </p:blipFill>
        <p:spPr>
          <a:xfrm>
            <a:off x="457201" y="230188"/>
            <a:ext cx="1891090" cy="1460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64396-BAA7-4B39-B9E7-517D5B09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929" y="1570009"/>
            <a:ext cx="3766004" cy="1816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730DC-4380-48B9-AF6C-BE94ED3A7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553" y="5185088"/>
            <a:ext cx="3807380" cy="10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7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FA2D-C21A-4A76-8176-4BABB28F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VSCode</a:t>
            </a:r>
            <a:r>
              <a:rPr lang="en-IN" dirty="0"/>
              <a:t> is the ultimate editor for WSL, and in general too!!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4A4B-6B7E-4AA5-8F29-AAB15C72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https://code.visualstudio.com/docs/remote/wsl-tutorial</a:t>
            </a:r>
            <a:endParaRPr lang="en-IN" dirty="0"/>
          </a:p>
          <a:p>
            <a:pPr lvl="1"/>
            <a:r>
              <a:rPr lang="en-IN" dirty="0" err="1">
                <a:hlinkClick r:id="rId3"/>
              </a:rPr>
              <a:t>VSCode</a:t>
            </a:r>
            <a:r>
              <a:rPr lang="en-IN" dirty="0">
                <a:hlinkClick r:id="rId3"/>
              </a:rPr>
              <a:t> WSL extension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https://code.visualstudio.com/docs/remote/wsl</a:t>
            </a:r>
            <a:r>
              <a:rPr lang="en-IN" dirty="0"/>
              <a:t> </a:t>
            </a:r>
          </a:p>
          <a:p>
            <a:pPr lvl="1"/>
            <a:r>
              <a:rPr lang="en-IN" dirty="0">
                <a:hlinkClick r:id="rId5"/>
              </a:rPr>
              <a:t>https://docs.microsoft.com/en-us/windows/wsl/tutorials/wsl-vscode</a:t>
            </a:r>
            <a:r>
              <a:rPr lang="en-IN" dirty="0"/>
              <a:t> </a:t>
            </a:r>
          </a:p>
          <a:p>
            <a:r>
              <a:rPr lang="en-IN" dirty="0">
                <a:hlinkClick r:id="rId6"/>
              </a:rPr>
              <a:t>Using Docker in WSL 2</a:t>
            </a:r>
            <a:r>
              <a:rPr lang="en-IN" dirty="0"/>
              <a:t>   </a:t>
            </a:r>
          </a:p>
          <a:p>
            <a:r>
              <a:rPr lang="en-IN" dirty="0">
                <a:hlinkClick r:id="rId7"/>
              </a:rPr>
              <a:t>https://code.visualstudio.com/docs/cpp/config-wsl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78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155D-3EF0-4ABE-9605-E5555CC4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make copies of distros and much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729FB-AB82-4941-A72A-F741D09A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55000" lnSpcReduction="20000"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Consolas" panose="020B0609020204030204" pitchFamily="49" charset="0"/>
              </a:rPr>
              <a:t>Usage: wsl.exe [Argument] [Options...] [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CommandLine</a:t>
            </a:r>
            <a:r>
              <a:rPr lang="en-US" sz="1800" dirty="0">
                <a:effectLst/>
                <a:latin typeface="Consolas" panose="020B0609020204030204" pitchFamily="49" charset="0"/>
              </a:rPr>
              <a:t>]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Arguments for running Linux binaries: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If no command line is provided, wsl.exe launches the default shell.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--exec, -e &lt;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CommandLine</a:t>
            </a:r>
            <a:r>
              <a:rPr lang="en-US" sz="1800" dirty="0"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Execute the specified command without using the default Linux shell.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Pass the remaining command line as is.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Options: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--distribution, -d &lt;Distro&gt;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Run the specified distribution.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--user, -u &lt;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UserName</a:t>
            </a:r>
            <a:r>
              <a:rPr lang="en-US" sz="1800" dirty="0"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Run as the specified user.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Arguments for managing Windows Subsystem for Linux: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--export &lt;Distro&gt; &lt;</a:t>
            </a:r>
            <a:r>
              <a:rPr lang="en-US" sz="1800" b="1" dirty="0" err="1">
                <a:effectLst/>
                <a:latin typeface="Consolas" panose="020B0609020204030204" pitchFamily="49" charset="0"/>
              </a:rPr>
              <a:t>FileName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&gt;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Exports the distribution to a tar file.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The filename can be - for standard output.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--import &lt;Distro&gt; &lt;</a:t>
            </a:r>
            <a:r>
              <a:rPr lang="en-US" sz="1800" b="1" dirty="0" err="1">
                <a:effectLst/>
                <a:latin typeface="Consolas" panose="020B0609020204030204" pitchFamily="49" charset="0"/>
              </a:rPr>
              <a:t>InstallLocation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&gt; &lt;</a:t>
            </a:r>
            <a:r>
              <a:rPr lang="en-US" sz="1800" b="1" dirty="0" err="1">
                <a:effectLst/>
                <a:latin typeface="Consolas" panose="020B0609020204030204" pitchFamily="49" charset="0"/>
              </a:rPr>
              <a:t>FileName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&gt; [Options]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Imports the specified tar file as a new distribution.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The filename can be - for standard input.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Options: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--version &lt;Version&gt;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Specifies the version to use for the new distribution.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--list, -l [Options]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Lists distributions.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Options: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--all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List all distributions, including distributions that are currently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being installed or uninstalled.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--running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List only distributions that are currently running.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--quiet, -q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Only show distribution names.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--verbose, -v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Show detailed information about all distributions.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--set-default, -s &lt;Distro&gt;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Sets the distribution as the default.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--set-default-version &lt;Version&gt;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Changes the default install version for new distributions.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--set-version &lt;Distro&gt; &lt;Version&gt;</a:t>
            </a:r>
            <a:br>
              <a:rPr lang="en-US" sz="1800" b="1" dirty="0">
                <a:effectLst/>
                <a:latin typeface="Consolas" panose="020B0609020204030204" pitchFamily="49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</a:rPr>
              <a:t>Changes the version of the specified distribution.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--shutdown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Immediately terminates all running distributions and the WSL 2 lightweight utility virtual machine.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--terminate, -t &lt;Distro&gt;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Terminates the specified distribution.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--unregister &lt;Distro&gt;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Unregisters the distribution.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--help</a:t>
            </a:r>
            <a:br>
              <a:rPr lang="en-US" sz="1800" dirty="0">
                <a:effectLst/>
                <a:latin typeface="Consolas" panose="020B0609020204030204" pitchFamily="49" charset="0"/>
              </a:rPr>
            </a:br>
            <a:r>
              <a:rPr lang="en-US" sz="1800" dirty="0">
                <a:effectLst/>
                <a:latin typeface="Consolas" panose="020B0609020204030204" pitchFamily="49" charset="0"/>
              </a:rPr>
              <a:t>Display usage information.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A7EE2-1AB9-4F24-A6D4-DCD3393B5D5D}"/>
              </a:ext>
            </a:extLst>
          </p:cNvPr>
          <p:cNvSpPr txBox="1"/>
          <p:nvPr/>
        </p:nvSpPr>
        <p:spPr>
          <a:xfrm>
            <a:off x="6095999" y="5578475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NOTE: ALL WSL MANAGEMENT CMDS GO TO CMD PROMPT, NOT BASH SHELL.</a:t>
            </a:r>
          </a:p>
        </p:txBody>
      </p:sp>
    </p:spTree>
    <p:extLst>
      <p:ext uri="{BB962C8B-B14F-4D97-AF65-F5344CB8AC3E}">
        <p14:creationId xmlns:p14="http://schemas.microsoft.com/office/powerpoint/2010/main" val="94962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2687-69A5-43BD-82A6-0B9128C1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Listing distros and version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01A8-8F84-4F98-BBCC-4BE22012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List all distro and check WSL </a:t>
            </a:r>
            <a:r>
              <a:rPr lang="en-IN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versions with</a:t>
            </a:r>
            <a:br>
              <a:rPr lang="en-IN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IN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	</a:t>
            </a:r>
            <a:r>
              <a:rPr lang="en-IN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C:\&gt;wsl -l –v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The asterisk(*) denotes the default distro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</a:rPr>
              <a:t>To set a default distro:</a:t>
            </a:r>
            <a:br>
              <a:rPr lang="en-IN" sz="2400" dirty="0">
                <a:solidFill>
                  <a:srgbClr val="000000"/>
                </a:solidFill>
                <a:effectLst/>
              </a:rPr>
            </a:br>
            <a:r>
              <a:rPr lang="en-IN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wsl</a:t>
            </a:r>
            <a:r>
              <a:rPr lang="en-I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--set-default, -s &lt;Distro&gt; [either form can be used, condensed or expanded]</a:t>
            </a:r>
            <a:b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eg:wsl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-s 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Ubuntu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[which is also equivalent to “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wsl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--set-default 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Ubuntu”]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prstClr val="black"/>
                </a:solidFill>
                <a:effectLst/>
              </a:rPr>
              <a:t>To set the default </a:t>
            </a:r>
            <a:r>
              <a:rPr lang="en-IN" sz="2400" dirty="0" err="1">
                <a:solidFill>
                  <a:prstClr val="black"/>
                </a:solidFill>
                <a:effectLst/>
              </a:rPr>
              <a:t>wsl</a:t>
            </a:r>
            <a:r>
              <a:rPr lang="en-IN" sz="2400" dirty="0">
                <a:solidFill>
                  <a:prstClr val="black"/>
                </a:solidFill>
                <a:effectLst/>
              </a:rPr>
              <a:t> version to 2, [very much recommended]</a:t>
            </a:r>
            <a:br>
              <a:rPr lang="en-IN" sz="2400" dirty="0">
                <a:solidFill>
                  <a:prstClr val="black"/>
                </a:solidFill>
                <a:effectLst/>
              </a:rPr>
            </a:b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wsl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--set-default-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version 2</a:t>
            </a:r>
            <a:endParaRPr lang="en-IN" sz="2800" dirty="0">
              <a:effectLst/>
            </a:endParaRPr>
          </a:p>
          <a:p>
            <a:r>
              <a:rPr lang="en-IN" sz="2400" dirty="0"/>
              <a:t>To convert the version of a distro to 2</a:t>
            </a:r>
            <a:br>
              <a:rPr lang="en-IN" sz="2400" dirty="0"/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--set-version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distroname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&lt;version&gt;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--set-version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Ubuntu 2</a:t>
            </a:r>
            <a:br>
              <a:rPr lang="en-US" sz="3200" dirty="0"/>
            </a:b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12CF7-8075-411D-B75E-C6CB1021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481138"/>
            <a:ext cx="43053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4B4B-DE87-4D75-A057-37400E94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copy [i.e., exporting and importing]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80B94-7881-48E3-A2C3-2668D0D20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859" y="1875354"/>
            <a:ext cx="5239481" cy="11431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21BA4-5E3B-4448-850F-6003327BC353}"/>
              </a:ext>
            </a:extLst>
          </p:cNvPr>
          <p:cNvSpPr txBox="1"/>
          <p:nvPr/>
        </p:nvSpPr>
        <p:spPr>
          <a:xfrm>
            <a:off x="838200" y="1506022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All the distros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35976-6699-4B90-9200-A94343B5EDE3}"/>
              </a:ext>
            </a:extLst>
          </p:cNvPr>
          <p:cNvSpPr txBox="1"/>
          <p:nvPr/>
        </p:nvSpPr>
        <p:spPr>
          <a:xfrm>
            <a:off x="838199" y="3382288"/>
            <a:ext cx="697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Export to a file</a:t>
            </a:r>
          </a:p>
          <a:p>
            <a:r>
              <a:rPr lang="en-US" dirty="0"/>
              <a:t>	</a:t>
            </a:r>
            <a:r>
              <a:rPr lang="en-US" dirty="0" err="1"/>
              <a:t>wsl</a:t>
            </a:r>
            <a:r>
              <a:rPr lang="en-US" dirty="0"/>
              <a:t> --export Ubuntu-20.04 E:\Desktop\ubuntu_v2.tar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CE16B-F592-41C8-BC7E-AE9BBF20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59" y="4139980"/>
            <a:ext cx="8191500" cy="50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41CD2-5C9F-407D-AC48-F7BB5927D08D}"/>
              </a:ext>
            </a:extLst>
          </p:cNvPr>
          <p:cNvSpPr txBox="1"/>
          <p:nvPr/>
        </p:nvSpPr>
        <p:spPr>
          <a:xfrm>
            <a:off x="838198" y="4756166"/>
            <a:ext cx="8686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Import to a destination folder </a:t>
            </a:r>
          </a:p>
          <a:p>
            <a:r>
              <a:rPr lang="en-US" dirty="0"/>
              <a:t>	</a:t>
            </a:r>
            <a:r>
              <a:rPr lang="en-US" dirty="0" err="1"/>
              <a:t>wsl</a:t>
            </a:r>
            <a:r>
              <a:rPr lang="en-US" dirty="0"/>
              <a:t> –import Ubuntuv2 E:\Programs\UbuntuOnWSL2 E:\Desktop\ubuntu_v2.tar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58955C-4344-4DA3-9748-23A5FCACE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859" y="5679496"/>
            <a:ext cx="10707594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70B8-8499-4C38-B235-98095C5F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 when you import a distro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A598-6165-4862-9F1D-B1AED29B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61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https://github.com/Microsoft/WSL/issues/3974#issuecomment-576782860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https://docs.microsoft.com/en-us/windows/wsl/wsl-config#configure-per-distro-launch-settings-with-wslconf</a:t>
            </a:r>
            <a:r>
              <a:rPr lang="en-US" sz="2000" dirty="0"/>
              <a:t> </a:t>
            </a:r>
          </a:p>
          <a:p>
            <a:r>
              <a:rPr lang="en-US" sz="2000" dirty="0"/>
              <a:t>The user on launch of a terminal isn’t the previous default [from the exported distro]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You’ll have to set a </a:t>
            </a:r>
            <a:r>
              <a:rPr lang="en-US" sz="2000" dirty="0" err="1"/>
              <a:t>wsl.conf</a:t>
            </a:r>
            <a:r>
              <a:rPr lang="en-US" sz="2000" dirty="0"/>
              <a:t> under /</a:t>
            </a:r>
            <a:r>
              <a:rPr lang="en-US" sz="2000" dirty="0" err="1"/>
              <a:t>etc</a:t>
            </a:r>
            <a:r>
              <a:rPr lang="en-US" sz="2000" dirty="0"/>
              <a:t>/ as a root use with the following content:</a:t>
            </a:r>
          </a:p>
          <a:p>
            <a:pPr marL="0" indent="0">
              <a:buNone/>
            </a:pPr>
            <a:r>
              <a:rPr lang="en-US" sz="2000" dirty="0"/>
              <a:t>[user]</a:t>
            </a:r>
          </a:p>
          <a:p>
            <a:pPr marL="0" indent="0">
              <a:buNone/>
            </a:pPr>
            <a:r>
              <a:rPr lang="en-US" sz="2000" dirty="0"/>
              <a:t>default=[username]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6520E-A658-4276-B464-1C9E1DEA3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690689"/>
            <a:ext cx="4461934" cy="2209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B043B-616A-4636-BD44-5519523D4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920" y="4063592"/>
            <a:ext cx="4744614" cy="765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CB3CAF-DFE1-4FA6-BB04-B94477751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601" y="5050032"/>
            <a:ext cx="4461934" cy="16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66FD-BFA7-48B5-AC05-8315BAEC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0A53-4C9F-4C18-8320-0A1AF1BC2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shutdown the imported distro [restart is necessary to enforce </a:t>
            </a:r>
            <a:r>
              <a:rPr lang="en-US" dirty="0" err="1"/>
              <a:t>wsl.conf</a:t>
            </a:r>
            <a:r>
              <a:rPr lang="en-US" dirty="0"/>
              <a:t>] using </a:t>
            </a:r>
            <a:r>
              <a:rPr lang="en-US" i="1" dirty="0" err="1"/>
              <a:t>wsl</a:t>
            </a:r>
            <a:r>
              <a:rPr lang="en-US" i="1" dirty="0"/>
              <a:t> –t [distro name]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The next time you launch that distro, it’ll have the default user.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1E89A-6FFF-4D1A-B9F1-220AB51A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84" y="2617608"/>
            <a:ext cx="4058216" cy="85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95CF2-E0EA-4457-8E1E-3F559752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8" y="2865378"/>
            <a:ext cx="3971925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3CC40-B13C-4E24-B5F7-2F2CAC98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8" y="4939959"/>
            <a:ext cx="7382905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96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C5F0-C836-491A-9020-2AF1C8F5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VcXsrc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75DC-0198-4CAF-9295-1BDE519EA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15501" cy="4351338"/>
          </a:xfrm>
        </p:spPr>
        <p:txBody>
          <a:bodyPr/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https://sourceforge.net/projects/vcxsrv/</a:t>
            </a:r>
            <a:r>
              <a:rPr lang="en-US" dirty="0"/>
              <a:t> </a:t>
            </a:r>
          </a:p>
          <a:p>
            <a:r>
              <a:rPr lang="en-US" dirty="0"/>
              <a:t>Keep it selected as multiple windows and let the rest be default settings.</a:t>
            </a:r>
          </a:p>
          <a:p>
            <a:r>
              <a:rPr lang="en-US" dirty="0"/>
              <a:t>Now there’ll be an “X” icon in your Taskbar.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5861A-482A-4635-989F-C248EFB7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29" y="1342860"/>
            <a:ext cx="4562376" cy="3586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1F0EC-FC31-4221-98EA-0D2174A9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73636"/>
            <a:ext cx="6335009" cy="6382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0E7F3-02C7-41A4-8929-6A0BF3B41B7E}"/>
              </a:ext>
            </a:extLst>
          </p:cNvPr>
          <p:cNvGrpSpPr/>
          <p:nvPr/>
        </p:nvGrpSpPr>
        <p:grpSpPr>
          <a:xfrm>
            <a:off x="4309181" y="2895537"/>
            <a:ext cx="3627360" cy="536760"/>
            <a:chOff x="4309181" y="2895537"/>
            <a:chExt cx="362736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638195-C26E-4703-8FEA-FF10A5E59F00}"/>
                    </a:ext>
                  </a:extLst>
                </p14:cNvPr>
                <p14:cNvContentPartPr/>
                <p14:nvPr/>
              </p14:nvContentPartPr>
              <p14:xfrm>
                <a:off x="4309181" y="3049977"/>
                <a:ext cx="1735560" cy="9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638195-C26E-4703-8FEA-FF10A5E59F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00541" y="3041337"/>
                  <a:ext cx="1753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571EEF-B7B6-4D1A-9C42-15D453CCF6C8}"/>
                    </a:ext>
                  </a:extLst>
                </p14:cNvPr>
                <p14:cNvContentPartPr/>
                <p14:nvPr/>
              </p14:nvContentPartPr>
              <p14:xfrm>
                <a:off x="5060501" y="3097137"/>
                <a:ext cx="102060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571EEF-B7B6-4D1A-9C42-15D453CCF6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51501" y="3088137"/>
                  <a:ext cx="1038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F82340-F643-47D8-BAD2-51B12A1B9B41}"/>
                    </a:ext>
                  </a:extLst>
                </p14:cNvPr>
                <p14:cNvContentPartPr/>
                <p14:nvPr/>
              </p14:nvContentPartPr>
              <p14:xfrm>
                <a:off x="6274061" y="2919297"/>
                <a:ext cx="1631160" cy="513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F82340-F643-47D8-BAD2-51B12A1B9B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65421" y="2910297"/>
                  <a:ext cx="16488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F61196-966B-4263-9727-060C43831FA3}"/>
                    </a:ext>
                  </a:extLst>
                </p14:cNvPr>
                <p14:cNvContentPartPr/>
                <p14:nvPr/>
              </p14:nvContentPartPr>
              <p14:xfrm>
                <a:off x="7761941" y="2895537"/>
                <a:ext cx="17460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F61196-966B-4263-9727-060C43831F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53301" y="2886897"/>
                  <a:ext cx="192240" cy="18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357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7ABD-C3BF-4EED-92A6-77E64BC7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DISPLAY [WSL 1 only]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C32C-CA31-4BB3-98F7-967B1BD4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Run “export DISPLAY=localhost:0.0”</a:t>
            </a:r>
          </a:p>
          <a:p>
            <a:r>
              <a:rPr lang="en-US" dirty="0"/>
              <a:t>For doing it </a:t>
            </a:r>
            <a:r>
              <a:rPr lang="en-US" dirty="0" err="1"/>
              <a:t>everytime</a:t>
            </a:r>
            <a:r>
              <a:rPr lang="en-US" dirty="0"/>
              <a:t>, save it to ~/.</a:t>
            </a:r>
            <a:r>
              <a:rPr lang="en-US" dirty="0" err="1"/>
              <a:t>bashrc</a:t>
            </a:r>
            <a:endParaRPr lang="en-US" dirty="0"/>
          </a:p>
          <a:p>
            <a:pPr lvl="1"/>
            <a:r>
              <a:rPr lang="en-US" dirty="0"/>
              <a:t>echo 'export DISPLAY=localhost:0.0' &gt;&gt; ~/.</a:t>
            </a:r>
            <a:r>
              <a:rPr lang="en-US" dirty="0" err="1"/>
              <a:t>bashrc</a:t>
            </a:r>
            <a:endParaRPr lang="en-US" dirty="0"/>
          </a:p>
          <a:p>
            <a:r>
              <a:rPr lang="en-US" dirty="0"/>
              <a:t>Then you can run GUI apps as seen in the next slide</a:t>
            </a:r>
          </a:p>
          <a:p>
            <a:r>
              <a:rPr lang="en-US" dirty="0"/>
              <a:t>A simple test is to run </a:t>
            </a:r>
            <a:r>
              <a:rPr lang="en-US" dirty="0" err="1"/>
              <a:t>xeyes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Quick tip:</a:t>
            </a:r>
            <a:br>
              <a:rPr lang="en-US" b="1" dirty="0">
                <a:cs typeface="Calibri" panose="020F0502020204030204"/>
              </a:rPr>
            </a:br>
            <a:r>
              <a:rPr lang="en-US" sz="2400" dirty="0">
                <a:cs typeface="Calibri" panose="020F0502020204030204"/>
              </a:rPr>
              <a:t>Check your WSL version by</a:t>
            </a:r>
            <a:br>
              <a:rPr lang="en-US" sz="2400" dirty="0">
                <a:cs typeface="Calibri" panose="020F0502020204030204"/>
              </a:rPr>
            </a:br>
            <a:r>
              <a:rPr lang="en-US" sz="2400" dirty="0" err="1">
                <a:cs typeface="Calibri" panose="020F0502020204030204"/>
              </a:rPr>
              <a:t>wsl</a:t>
            </a:r>
            <a:r>
              <a:rPr lang="en-US" sz="2400" dirty="0">
                <a:cs typeface="Calibri" panose="020F0502020204030204"/>
              </a:rPr>
              <a:t> –l -v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9E239-6E33-4456-B9CB-B4674BA2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59" y="3986056"/>
            <a:ext cx="3801599" cy="23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43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3324-D8F2-4AA3-B31C-94AA2BDC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you can see the </a:t>
            </a:r>
            <a:r>
              <a:rPr lang="en-US" dirty="0" err="1"/>
              <a:t>Cooja</a:t>
            </a:r>
            <a:r>
              <a:rPr lang="en-US" dirty="0"/>
              <a:t> Network Simulator running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56A4B-3562-466C-8DCD-518FBB48C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8881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1AF820-9584-479D-B83B-1AF4BAF4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links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E8197D-F274-4C24-B9CB-A5A5FBEC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Ubuntu [MS Store]- </a:t>
            </a:r>
            <a:r>
              <a:rPr lang="en-IN" dirty="0">
                <a:hlinkClick r:id="rId2"/>
              </a:rPr>
              <a:t>https://www.microsoft.com/store/productId/9NBLGGH4MSV6</a:t>
            </a:r>
            <a:r>
              <a:rPr lang="en-IN" dirty="0"/>
              <a:t> </a:t>
            </a:r>
          </a:p>
          <a:p>
            <a:r>
              <a:rPr lang="en-IN"/>
              <a:t>WSL2 Kernel- </a:t>
            </a:r>
            <a:r>
              <a:rPr lang="en-IN">
                <a:hlinkClick r:id="rId3"/>
              </a:rPr>
              <a:t>https://wslstorestorage.blob.core.windows.net/wslblob/wsl_update_x64.msi</a:t>
            </a:r>
            <a:r>
              <a:rPr lang="en-IN"/>
              <a:t> </a:t>
            </a:r>
            <a:endParaRPr lang="en-IN" dirty="0"/>
          </a:p>
          <a:p>
            <a:r>
              <a:rPr lang="en-IN" dirty="0"/>
              <a:t>Windows Terminal [MS Store]- </a:t>
            </a:r>
            <a:r>
              <a:rPr lang="en-IN" dirty="0">
                <a:hlinkClick r:id="rId4"/>
              </a:rPr>
              <a:t>https://www.microsoft.com/store/productId/9N0DX20HK701</a:t>
            </a:r>
            <a:r>
              <a:rPr lang="en-IN" dirty="0"/>
              <a:t> </a:t>
            </a:r>
          </a:p>
          <a:p>
            <a:r>
              <a:rPr lang="en-IN" dirty="0"/>
              <a:t>VSCode - </a:t>
            </a:r>
            <a:r>
              <a:rPr lang="en-IN" dirty="0">
                <a:hlinkClick r:id="rId5"/>
              </a:rPr>
              <a:t>https://go.microsoft.com/fwlink/?Linkid=852157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WSL extension-</a:t>
            </a:r>
            <a:r>
              <a:rPr lang="en-IN" dirty="0">
                <a:hlinkClick r:id="rId6"/>
              </a:rPr>
              <a:t>https://marketplace.visualstudio.com/</a:t>
            </a:r>
            <a:r>
              <a:rPr lang="en-IN" dirty="0" err="1">
                <a:hlinkClick r:id="rId6"/>
              </a:rPr>
              <a:t>items?itemName</a:t>
            </a:r>
            <a:r>
              <a:rPr lang="en-IN" dirty="0">
                <a:hlinkClick r:id="rId6"/>
              </a:rPr>
              <a:t>=</a:t>
            </a:r>
            <a:r>
              <a:rPr lang="en-IN" dirty="0" err="1">
                <a:hlinkClick r:id="rId6"/>
              </a:rPr>
              <a:t>ms</a:t>
            </a:r>
            <a:r>
              <a:rPr lang="en-IN" dirty="0">
                <a:hlinkClick r:id="rId6"/>
              </a:rPr>
              <a:t>-vscode-</a:t>
            </a:r>
            <a:r>
              <a:rPr lang="en-IN" dirty="0" err="1">
                <a:hlinkClick r:id="rId6"/>
              </a:rPr>
              <a:t>remote.remote</a:t>
            </a:r>
            <a:r>
              <a:rPr lang="en-IN" dirty="0">
                <a:hlinkClick r:id="rId6"/>
              </a:rPr>
              <a:t>-</a:t>
            </a:r>
            <a:r>
              <a:rPr lang="en-IN" dirty="0" err="1">
                <a:hlinkClick r:id="rId6"/>
              </a:rPr>
              <a:t>wsl</a:t>
            </a:r>
            <a:endParaRPr lang="en-IN" dirty="0"/>
          </a:p>
          <a:p>
            <a:r>
              <a:rPr lang="en-IN" dirty="0" err="1"/>
              <a:t>VcXsrv</a:t>
            </a:r>
            <a:r>
              <a:rPr lang="en-IN" dirty="0"/>
              <a:t> - </a:t>
            </a:r>
            <a:r>
              <a:rPr lang="en-IN" dirty="0">
                <a:hlinkClick r:id="rId7"/>
              </a:rPr>
              <a:t>https://sourceforge.net/projects/vcxsrv/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87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EFDC-2D7D-4B18-95FD-8AF12967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WSL2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9E46-8E2F-41E5-BD03-60D5E4E3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export DISPLAY=$(cat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resolv.conf</a:t>
            </a:r>
            <a:r>
              <a:rPr lang="en-US" sz="2000" dirty="0"/>
              <a:t> | grep nameserver | awk '{print $2; exit;}’):0</a:t>
            </a:r>
          </a:p>
          <a:p>
            <a:r>
              <a:rPr lang="en-IN" sz="2000" b="0" dirty="0">
                <a:effectLst/>
                <a:latin typeface="Consolas" panose="020B0609020204030204" pitchFamily="49" charset="0"/>
              </a:rPr>
              <a:t>export DISPLAY=$(awk '/nameserver / {print $2; exit}' /etc/</a:t>
            </a:r>
            <a:r>
              <a:rPr lang="en-IN" sz="2000" b="0" dirty="0" err="1">
                <a:effectLst/>
                <a:latin typeface="Consolas" panose="020B0609020204030204" pitchFamily="49" charset="0"/>
              </a:rPr>
              <a:t>resolv.conf</a:t>
            </a:r>
            <a:r>
              <a:rPr lang="en-IN" sz="2000" b="0" dirty="0">
                <a:effectLst/>
                <a:latin typeface="Consolas" panose="020B0609020204030204" pitchFamily="49" charset="0"/>
              </a:rPr>
              <a:t> 2&gt;/dev/null):0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VcXsrv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F7ED8-B31B-4C93-A6F1-DD7D16AD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5" y="3501853"/>
            <a:ext cx="3171361" cy="2492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7912C-AF0D-4CC9-B559-FC7E7DCA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74" y="3501853"/>
            <a:ext cx="3171361" cy="249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15EE7-E806-4597-AC9E-70F5AFC3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73" y="3501852"/>
            <a:ext cx="3171361" cy="2492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6246F-3B85-411E-87A3-AA2AB936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4258" y="4001294"/>
            <a:ext cx="1179084" cy="15006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6853E5-4C68-4CC7-B304-67E7040C439E}"/>
                  </a:ext>
                </a:extLst>
              </p14:cNvPr>
              <p14:cNvContentPartPr/>
              <p14:nvPr/>
            </p14:nvContentPartPr>
            <p14:xfrm>
              <a:off x="1928129" y="6255266"/>
              <a:ext cx="243000" cy="418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6853E5-4C68-4CC7-B304-67E7040C4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129" y="6237266"/>
                <a:ext cx="278640" cy="45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0C1D9DF-88D3-4079-823A-959D4B7986FF}"/>
              </a:ext>
            </a:extLst>
          </p:cNvPr>
          <p:cNvGrpSpPr/>
          <p:nvPr/>
        </p:nvGrpSpPr>
        <p:grpSpPr>
          <a:xfrm>
            <a:off x="1683329" y="5416466"/>
            <a:ext cx="256320" cy="621720"/>
            <a:chOff x="1683329" y="5416466"/>
            <a:chExt cx="2563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F07F84B-C80E-4C7A-A7A2-F8F9A42C9291}"/>
                    </a:ext>
                  </a:extLst>
                </p14:cNvPr>
                <p14:cNvContentPartPr/>
                <p14:nvPr/>
              </p14:nvContentPartPr>
              <p14:xfrm>
                <a:off x="1700609" y="5435186"/>
                <a:ext cx="239040" cy="60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F07F84B-C80E-4C7A-A7A2-F8F9A42C92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2969" y="5417546"/>
                  <a:ext cx="2746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11749CA-EA82-4B88-A3D9-986ABF0623E4}"/>
                    </a:ext>
                  </a:extLst>
                </p14:cNvPr>
                <p14:cNvContentPartPr/>
                <p14:nvPr/>
              </p14:nvContentPartPr>
              <p14:xfrm>
                <a:off x="1683329" y="5416466"/>
                <a:ext cx="155160" cy="172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11749CA-EA82-4B88-A3D9-986ABF0623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5689" y="5398826"/>
                  <a:ext cx="1908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B3AE1B-B6A1-42D3-BBD0-13029818437E}"/>
              </a:ext>
            </a:extLst>
          </p:cNvPr>
          <p:cNvGrpSpPr/>
          <p:nvPr/>
        </p:nvGrpSpPr>
        <p:grpSpPr>
          <a:xfrm>
            <a:off x="5134805" y="4965339"/>
            <a:ext cx="410040" cy="1246320"/>
            <a:chOff x="5134805" y="4965339"/>
            <a:chExt cx="41004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C6F204-2DCD-4049-956F-3BCA8A38CBD4}"/>
                    </a:ext>
                  </a:extLst>
                </p14:cNvPr>
                <p14:cNvContentPartPr/>
                <p14:nvPr/>
              </p14:nvContentPartPr>
              <p14:xfrm>
                <a:off x="5134805" y="4965339"/>
                <a:ext cx="121680" cy="185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C6F204-2DCD-4049-956F-3BCA8A38CB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16805" y="4947699"/>
                  <a:ext cx="157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E35E88-42E5-4A6D-B231-96A08E3B9290}"/>
                    </a:ext>
                  </a:extLst>
                </p14:cNvPr>
                <p14:cNvContentPartPr/>
                <p14:nvPr/>
              </p14:nvContentPartPr>
              <p14:xfrm>
                <a:off x="5165405" y="5010339"/>
                <a:ext cx="379440" cy="1201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E35E88-42E5-4A6D-B231-96A08E3B92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47405" y="4992699"/>
                  <a:ext cx="415080" cy="12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4C18C8-4AC5-434B-AC0A-3D2A81F007AD}"/>
              </a:ext>
            </a:extLst>
          </p:cNvPr>
          <p:cNvGrpSpPr/>
          <p:nvPr/>
        </p:nvGrpSpPr>
        <p:grpSpPr>
          <a:xfrm>
            <a:off x="8453833" y="4816550"/>
            <a:ext cx="2495160" cy="329760"/>
            <a:chOff x="8453833" y="4816550"/>
            <a:chExt cx="249516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727FFE-B717-42F4-A1FE-2B2285F1351B}"/>
                    </a:ext>
                  </a:extLst>
                </p14:cNvPr>
                <p14:cNvContentPartPr/>
                <p14:nvPr/>
              </p14:nvContentPartPr>
              <p14:xfrm>
                <a:off x="8453833" y="4816550"/>
                <a:ext cx="2450520" cy="329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727FFE-B717-42F4-A1FE-2B2285F135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36193" y="4798550"/>
                  <a:ext cx="24861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5B3CF8-4C59-4CBF-8856-20A6FAF28557}"/>
                    </a:ext>
                  </a:extLst>
                </p14:cNvPr>
                <p14:cNvContentPartPr/>
                <p14:nvPr/>
              </p14:nvContentPartPr>
              <p14:xfrm>
                <a:off x="10800313" y="4899710"/>
                <a:ext cx="148680" cy="222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5B3CF8-4C59-4CBF-8856-20A6FAF28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82673" y="4881710"/>
                  <a:ext cx="1843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1F372CD-E56A-4643-B5F0-CEF5E7053B4B}"/>
              </a:ext>
            </a:extLst>
          </p:cNvPr>
          <p:cNvGrpSpPr/>
          <p:nvPr/>
        </p:nvGrpSpPr>
        <p:grpSpPr>
          <a:xfrm>
            <a:off x="11710894" y="6152697"/>
            <a:ext cx="276120" cy="343440"/>
            <a:chOff x="11710894" y="6152697"/>
            <a:chExt cx="27612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DA4A2B-56A3-4369-84B9-86CEC7714C2E}"/>
                    </a:ext>
                  </a:extLst>
                </p14:cNvPr>
                <p14:cNvContentPartPr/>
                <p14:nvPr/>
              </p14:nvContentPartPr>
              <p14:xfrm>
                <a:off x="11710894" y="6310737"/>
                <a:ext cx="122040" cy="11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DA4A2B-56A3-4369-84B9-86CEC7714C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92894" y="6292737"/>
                  <a:ext cx="157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8C2A67-28AF-4DDF-9204-7A1C792BD793}"/>
                    </a:ext>
                  </a:extLst>
                </p14:cNvPr>
                <p14:cNvContentPartPr/>
                <p14:nvPr/>
              </p14:nvContentPartPr>
              <p14:xfrm>
                <a:off x="11884414" y="6152697"/>
                <a:ext cx="37800" cy="264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8C2A67-28AF-4DDF-9204-7A1C792BD7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66774" y="6135057"/>
                  <a:ext cx="73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D021E9F-D1E2-4EFA-927F-4FBA636F7896}"/>
                    </a:ext>
                  </a:extLst>
                </p14:cNvPr>
                <p14:cNvContentPartPr/>
                <p14:nvPr/>
              </p14:nvContentPartPr>
              <p14:xfrm>
                <a:off x="11953534" y="6153417"/>
                <a:ext cx="33480" cy="34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D021E9F-D1E2-4EFA-927F-4FBA636F78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935894" y="6135417"/>
                  <a:ext cx="6912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DB66947-0F30-47D1-9EE0-C54EB2CEE9DF}"/>
              </a:ext>
            </a:extLst>
          </p:cNvPr>
          <p:cNvGrpSpPr/>
          <p:nvPr/>
        </p:nvGrpSpPr>
        <p:grpSpPr>
          <a:xfrm>
            <a:off x="7794094" y="6511617"/>
            <a:ext cx="671760" cy="276120"/>
            <a:chOff x="7794094" y="6511617"/>
            <a:chExt cx="67176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9E20F4D-D949-44C3-9D41-C051981A8589}"/>
                    </a:ext>
                  </a:extLst>
                </p14:cNvPr>
                <p14:cNvContentPartPr/>
                <p14:nvPr/>
              </p14:nvContentPartPr>
              <p14:xfrm>
                <a:off x="7897774" y="6511617"/>
                <a:ext cx="91440" cy="276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9E20F4D-D949-44C3-9D41-C051981A85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9774" y="6493977"/>
                  <a:ext cx="127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0812C3B-0B09-4DE6-A2D1-85722420690F}"/>
                    </a:ext>
                  </a:extLst>
                </p14:cNvPr>
                <p14:cNvContentPartPr/>
                <p14:nvPr/>
              </p14:nvContentPartPr>
              <p14:xfrm>
                <a:off x="7794094" y="6513777"/>
                <a:ext cx="317520" cy="249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0812C3B-0B09-4DE6-A2D1-8572242069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76094" y="6495777"/>
                  <a:ext cx="353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BEB2742-53F0-4782-9154-3B1C2CA38228}"/>
                    </a:ext>
                  </a:extLst>
                </p14:cNvPr>
                <p14:cNvContentPartPr/>
                <p14:nvPr/>
              </p14:nvContentPartPr>
              <p14:xfrm>
                <a:off x="8127814" y="6662457"/>
                <a:ext cx="106920" cy="9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EB2742-53F0-4782-9154-3B1C2CA382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10174" y="6644817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55442A-CAF9-4536-B4D5-CD6C51925B33}"/>
                    </a:ext>
                  </a:extLst>
                </p14:cNvPr>
                <p14:cNvContentPartPr/>
                <p14:nvPr/>
              </p14:nvContentPartPr>
              <p14:xfrm>
                <a:off x="8240494" y="6637257"/>
                <a:ext cx="73800" cy="128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655442A-CAF9-4536-B4D5-CD6C51925B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22494" y="6619617"/>
                  <a:ext cx="109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684CD87-77D3-43B7-9D2B-F8CB5FFDF83E}"/>
                    </a:ext>
                  </a:extLst>
                </p14:cNvPr>
                <p14:cNvContentPartPr/>
                <p14:nvPr/>
              </p14:nvContentPartPr>
              <p14:xfrm>
                <a:off x="8339494" y="6672177"/>
                <a:ext cx="126360" cy="91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684CD87-77D3-43B7-9D2B-F8CB5FFDF8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21854" y="6654177"/>
                  <a:ext cx="1620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85836B-3AFA-4527-A628-BF86AEC075CA}"/>
              </a:ext>
            </a:extLst>
          </p:cNvPr>
          <p:cNvGrpSpPr/>
          <p:nvPr/>
        </p:nvGrpSpPr>
        <p:grpSpPr>
          <a:xfrm>
            <a:off x="8770054" y="6193737"/>
            <a:ext cx="582120" cy="662400"/>
            <a:chOff x="8770054" y="6193737"/>
            <a:chExt cx="582120" cy="66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4AE675-E348-4C6E-AB57-5B5D8A55B654}"/>
                    </a:ext>
                  </a:extLst>
                </p14:cNvPr>
                <p14:cNvContentPartPr/>
                <p14:nvPr/>
              </p14:nvContentPartPr>
              <p14:xfrm>
                <a:off x="8921144" y="6238377"/>
                <a:ext cx="27000" cy="204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4AE675-E348-4C6E-AB57-5B5D8A55B6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03504" y="6220377"/>
                  <a:ext cx="62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A8F0AE9-F622-4E37-ACA4-D8B2A182951A}"/>
                    </a:ext>
                  </a:extLst>
                </p14:cNvPr>
                <p14:cNvContentPartPr/>
                <p14:nvPr/>
              </p14:nvContentPartPr>
              <p14:xfrm>
                <a:off x="8796944" y="6193737"/>
                <a:ext cx="270720" cy="131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A8F0AE9-F622-4E37-ACA4-D8B2A18295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9304" y="6175737"/>
                  <a:ext cx="30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A5433B-BF81-48EA-852A-10B06DD2682F}"/>
                    </a:ext>
                  </a:extLst>
                </p14:cNvPr>
                <p14:cNvContentPartPr/>
                <p14:nvPr/>
              </p14:nvContentPartPr>
              <p14:xfrm>
                <a:off x="9035264" y="6218577"/>
                <a:ext cx="117000" cy="20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A5433B-BF81-48EA-852A-10B06DD268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17264" y="6200577"/>
                  <a:ext cx="152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C19D0A-AD20-4ABD-9F31-69BE568FEF78}"/>
                    </a:ext>
                  </a:extLst>
                </p14:cNvPr>
                <p14:cNvContentPartPr/>
                <p14:nvPr/>
              </p14:nvContentPartPr>
              <p14:xfrm>
                <a:off x="9177104" y="6321897"/>
                <a:ext cx="18720" cy="11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C19D0A-AD20-4ABD-9F31-69BE568FEF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59104" y="6304257"/>
                  <a:ext cx="54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39E3EE-5CBC-43FC-9624-B8CC565829C2}"/>
                    </a:ext>
                  </a:extLst>
                </p14:cNvPr>
                <p14:cNvContentPartPr/>
                <p14:nvPr/>
              </p14:nvContentPartPr>
              <p14:xfrm>
                <a:off x="9178544" y="6239817"/>
                <a:ext cx="9360" cy="9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39E3EE-5CBC-43FC-9624-B8CC565829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0904" y="6222177"/>
                  <a:ext cx="45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05E0B2-6D32-4E5D-81B1-364AC5FE1485}"/>
                    </a:ext>
                  </a:extLst>
                </p14:cNvPr>
                <p14:cNvContentPartPr/>
                <p14:nvPr/>
              </p14:nvContentPartPr>
              <p14:xfrm>
                <a:off x="9252704" y="6310737"/>
                <a:ext cx="74160" cy="11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05E0B2-6D32-4E5D-81B1-364AC5FE14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34704" y="6292737"/>
                  <a:ext cx="109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D2B8D0B-D5B0-44A6-91BB-06E15A23C700}"/>
                    </a:ext>
                  </a:extLst>
                </p14:cNvPr>
                <p14:cNvContentPartPr/>
                <p14:nvPr/>
              </p14:nvContentPartPr>
              <p14:xfrm>
                <a:off x="8770054" y="6637617"/>
                <a:ext cx="88920" cy="122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D2B8D0B-D5B0-44A6-91BB-06E15A23C7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52054" y="6619617"/>
                  <a:ext cx="124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E1EF77-BE7A-463D-B89A-D8B0ACC4A93D}"/>
                    </a:ext>
                  </a:extLst>
                </p14:cNvPr>
                <p14:cNvContentPartPr/>
                <p14:nvPr/>
              </p14:nvContentPartPr>
              <p14:xfrm>
                <a:off x="8918374" y="6526377"/>
                <a:ext cx="40680" cy="26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E1EF77-BE7A-463D-B89A-D8B0ACC4A9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00374" y="6508377"/>
                  <a:ext cx="76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95D8B8-EC2B-4132-9614-1F1128223663}"/>
                    </a:ext>
                  </a:extLst>
                </p14:cNvPr>
                <p14:cNvContentPartPr/>
                <p14:nvPr/>
              </p14:nvContentPartPr>
              <p14:xfrm>
                <a:off x="8875534" y="6645537"/>
                <a:ext cx="162720" cy="2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95D8B8-EC2B-4132-9614-1F11282236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57894" y="6627897"/>
                  <a:ext cx="198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A22858-FD80-46F7-85EE-10AC35E8C215}"/>
                    </a:ext>
                  </a:extLst>
                </p14:cNvPr>
                <p14:cNvContentPartPr/>
                <p14:nvPr/>
              </p14:nvContentPartPr>
              <p14:xfrm>
                <a:off x="9042574" y="6638697"/>
                <a:ext cx="158040" cy="21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A22858-FD80-46F7-85EE-10AC35E8C2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4934" y="6620697"/>
                  <a:ext cx="193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545B72E-44D2-4364-96CD-8C38FA1489C7}"/>
                    </a:ext>
                  </a:extLst>
                </p14:cNvPr>
                <p14:cNvContentPartPr/>
                <p14:nvPr/>
              </p14:nvContentPartPr>
              <p14:xfrm>
                <a:off x="9156694" y="6626817"/>
                <a:ext cx="100440" cy="115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545B72E-44D2-4364-96CD-8C38FA1489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39054" y="6608817"/>
                  <a:ext cx="136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09C32F-0118-4312-A7A1-B61DAC95E288}"/>
                    </a:ext>
                  </a:extLst>
                </p14:cNvPr>
                <p14:cNvContentPartPr/>
                <p14:nvPr/>
              </p14:nvContentPartPr>
              <p14:xfrm>
                <a:off x="9284854" y="6622857"/>
                <a:ext cx="67320" cy="128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09C32F-0118-4312-A7A1-B61DAC95E2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66854" y="6605217"/>
                  <a:ext cx="1029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6B0641A-0D4D-48FC-B5B5-9487F61B6038}"/>
              </a:ext>
            </a:extLst>
          </p:cNvPr>
          <p:cNvGrpSpPr/>
          <p:nvPr/>
        </p:nvGrpSpPr>
        <p:grpSpPr>
          <a:xfrm>
            <a:off x="9558344" y="5588499"/>
            <a:ext cx="1931400" cy="1234518"/>
            <a:chOff x="9558344" y="5588499"/>
            <a:chExt cx="1931400" cy="12345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1D70B98-FF16-45C7-A645-8437CA09700E}"/>
                    </a:ext>
                  </a:extLst>
                </p14:cNvPr>
                <p14:cNvContentPartPr/>
                <p14:nvPr/>
              </p14:nvContentPartPr>
              <p14:xfrm>
                <a:off x="11304344" y="5588499"/>
                <a:ext cx="51120" cy="527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1D70B98-FF16-45C7-A645-8437CA0970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86704" y="5570499"/>
                  <a:ext cx="867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99EF15-9E0E-4756-92A4-DF9B36364133}"/>
                    </a:ext>
                  </a:extLst>
                </p14:cNvPr>
                <p14:cNvContentPartPr/>
                <p14:nvPr/>
              </p14:nvContentPartPr>
              <p14:xfrm>
                <a:off x="11375984" y="5983419"/>
                <a:ext cx="56160" cy="17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99EF15-9E0E-4756-92A4-DF9B363641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58344" y="5965779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059CDC-0664-4391-9EF7-BDC8819FBDC5}"/>
                    </a:ext>
                  </a:extLst>
                </p14:cNvPr>
                <p14:cNvContentPartPr/>
                <p14:nvPr/>
              </p14:nvContentPartPr>
              <p14:xfrm>
                <a:off x="11269784" y="6048579"/>
                <a:ext cx="116640" cy="12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059CDC-0664-4391-9EF7-BDC8819FBD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51784" y="6030579"/>
                  <a:ext cx="15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9D185E-62AD-4916-8FFB-311B2EFDED40}"/>
                    </a:ext>
                  </a:extLst>
                </p14:cNvPr>
                <p14:cNvContentPartPr/>
                <p14:nvPr/>
              </p14:nvContentPartPr>
              <p14:xfrm>
                <a:off x="11022464" y="6126777"/>
                <a:ext cx="139680" cy="30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9D185E-62AD-4916-8FFB-311B2EFDED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04464" y="6108777"/>
                  <a:ext cx="175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25D4DD-230A-4D05-9060-E4DC7C2E0D3B}"/>
                    </a:ext>
                  </a:extLst>
                </p14:cNvPr>
                <p14:cNvContentPartPr/>
                <p14:nvPr/>
              </p14:nvContentPartPr>
              <p14:xfrm>
                <a:off x="11203184" y="6353937"/>
                <a:ext cx="66600" cy="106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25D4DD-230A-4D05-9060-E4DC7C2E0D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85184" y="6335937"/>
                  <a:ext cx="102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8FAD37-306E-4D7E-A971-50D208B7C46C}"/>
                    </a:ext>
                  </a:extLst>
                </p14:cNvPr>
                <p14:cNvContentPartPr/>
                <p14:nvPr/>
              </p14:nvContentPartPr>
              <p14:xfrm>
                <a:off x="11308664" y="6337377"/>
                <a:ext cx="150840" cy="104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8FAD37-306E-4D7E-A971-50D208B7C4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91024" y="6319737"/>
                  <a:ext cx="186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02E849D-42BD-44F6-B8BE-FC7AC0DA25A9}"/>
                    </a:ext>
                  </a:extLst>
                </p14:cNvPr>
                <p14:cNvContentPartPr/>
                <p14:nvPr/>
              </p14:nvContentPartPr>
              <p14:xfrm>
                <a:off x="11435024" y="6317577"/>
                <a:ext cx="54720" cy="115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02E849D-42BD-44F6-B8BE-FC7AC0DA25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17384" y="6299937"/>
                  <a:ext cx="90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F5FFF5-3702-449B-81B7-995E37F1C01B}"/>
                    </a:ext>
                  </a:extLst>
                </p14:cNvPr>
                <p14:cNvContentPartPr/>
                <p14:nvPr/>
              </p14:nvContentPartPr>
              <p14:xfrm>
                <a:off x="9558344" y="6303897"/>
                <a:ext cx="225360" cy="129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F5FFF5-3702-449B-81B7-995E37F1C0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40704" y="6285897"/>
                  <a:ext cx="26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1FABC6-FFD7-4C49-8BD7-7F8367D6AA74}"/>
                    </a:ext>
                  </a:extLst>
                </p14:cNvPr>
                <p14:cNvContentPartPr/>
                <p14:nvPr/>
              </p14:nvContentPartPr>
              <p14:xfrm>
                <a:off x="9871904" y="6364737"/>
                <a:ext cx="7200" cy="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1FABC6-FFD7-4C49-8BD7-7F8367D6AA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54264" y="6347097"/>
                  <a:ext cx="42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699BDC-130E-4E43-9256-CE1EF2F77411}"/>
                    </a:ext>
                  </a:extLst>
                </p14:cNvPr>
                <p14:cNvContentPartPr/>
                <p14:nvPr/>
              </p14:nvContentPartPr>
              <p14:xfrm>
                <a:off x="9807104" y="6322617"/>
                <a:ext cx="100080" cy="10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699BDC-130E-4E43-9256-CE1EF2F774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89464" y="6304617"/>
                  <a:ext cx="135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76342C-A0C4-4FFC-B710-E0F8552B67DA}"/>
                    </a:ext>
                  </a:extLst>
                </p14:cNvPr>
                <p14:cNvContentPartPr/>
                <p14:nvPr/>
              </p14:nvContentPartPr>
              <p14:xfrm>
                <a:off x="9943184" y="6137937"/>
                <a:ext cx="65880" cy="290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76342C-A0C4-4FFC-B710-E0F8552B67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5544" y="6119937"/>
                  <a:ext cx="101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A343D9A-AA12-4A45-BC49-936C20A14A9F}"/>
                    </a:ext>
                  </a:extLst>
                </p14:cNvPr>
                <p14:cNvContentPartPr/>
                <p14:nvPr/>
              </p14:nvContentPartPr>
              <p14:xfrm>
                <a:off x="9916904" y="6342057"/>
                <a:ext cx="122040" cy="64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A343D9A-AA12-4A45-BC49-936C20A14A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99264" y="6324057"/>
                  <a:ext cx="157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C521D3-8E7A-48B5-A256-1D71ED538149}"/>
                    </a:ext>
                  </a:extLst>
                </p14:cNvPr>
                <p14:cNvContentPartPr/>
                <p14:nvPr/>
              </p14:nvContentPartPr>
              <p14:xfrm>
                <a:off x="10036064" y="6262497"/>
                <a:ext cx="65880" cy="5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C521D3-8E7A-48B5-A256-1D71ED5381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18064" y="6244497"/>
                  <a:ext cx="101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D1EDEFA-074D-4A3C-B4D5-B2B901CA8C76}"/>
                    </a:ext>
                  </a:extLst>
                </p14:cNvPr>
                <p14:cNvContentPartPr/>
                <p14:nvPr/>
              </p14:nvContentPartPr>
              <p14:xfrm>
                <a:off x="10015184" y="6340617"/>
                <a:ext cx="164160" cy="35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D1EDEFA-074D-4A3C-B4D5-B2B901CA8C7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97544" y="6322617"/>
                  <a:ext cx="199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37365A5-3393-4EF1-B472-536D29ACB51E}"/>
                    </a:ext>
                  </a:extLst>
                </p14:cNvPr>
                <p14:cNvContentPartPr/>
                <p14:nvPr/>
              </p14:nvContentPartPr>
              <p14:xfrm>
                <a:off x="10434584" y="6166017"/>
                <a:ext cx="60120" cy="326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37365A5-3393-4EF1-B472-536D29ACB5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16944" y="6148377"/>
                  <a:ext cx="957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C8559A8-700F-4BF7-905A-5772B9CA1A5F}"/>
                    </a:ext>
                  </a:extLst>
                </p14:cNvPr>
                <p14:cNvContentPartPr/>
                <p14:nvPr/>
              </p14:nvContentPartPr>
              <p14:xfrm>
                <a:off x="10332704" y="6333777"/>
                <a:ext cx="204840" cy="8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C8559A8-700F-4BF7-905A-5772B9CA1A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4704" y="6315777"/>
                  <a:ext cx="24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DEA6EB-FC01-4065-A1C5-AA92E93655A6}"/>
                    </a:ext>
                  </a:extLst>
                </p14:cNvPr>
                <p14:cNvContentPartPr/>
                <p14:nvPr/>
              </p14:nvContentPartPr>
              <p14:xfrm>
                <a:off x="10530344" y="6231177"/>
                <a:ext cx="55080" cy="31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DEA6EB-FC01-4065-A1C5-AA92E93655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12344" y="6213537"/>
                  <a:ext cx="90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ABC44A-714B-47AC-AF2E-A2016A97E86E}"/>
                    </a:ext>
                  </a:extLst>
                </p14:cNvPr>
                <p14:cNvContentPartPr/>
                <p14:nvPr/>
              </p14:nvContentPartPr>
              <p14:xfrm>
                <a:off x="10629344" y="6144777"/>
                <a:ext cx="158040" cy="283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ABC44A-714B-47AC-AF2E-A2016A97E8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11344" y="6126777"/>
                  <a:ext cx="193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1B74B5-A3AB-4A67-84E7-629B8D4A8BD3}"/>
                    </a:ext>
                  </a:extLst>
                </p14:cNvPr>
                <p14:cNvContentPartPr/>
                <p14:nvPr/>
              </p14:nvContentPartPr>
              <p14:xfrm>
                <a:off x="9769774" y="6653457"/>
                <a:ext cx="140760" cy="127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1B74B5-A3AB-4A67-84E7-629B8D4A8B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1774" y="6635457"/>
                  <a:ext cx="176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D93E7C-A178-40CD-8DEE-20CD6A3D7B0D}"/>
                    </a:ext>
                  </a:extLst>
                </p14:cNvPr>
                <p14:cNvContentPartPr/>
                <p14:nvPr/>
              </p14:nvContentPartPr>
              <p14:xfrm>
                <a:off x="9941854" y="6520617"/>
                <a:ext cx="83520" cy="263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D93E7C-A178-40CD-8DEE-20CD6A3D7B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24214" y="6502977"/>
                  <a:ext cx="119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12BCCD-1864-4C99-96AD-B1B0ADC3B392}"/>
                    </a:ext>
                  </a:extLst>
                </p14:cNvPr>
                <p14:cNvContentPartPr/>
                <p14:nvPr/>
              </p14:nvContentPartPr>
              <p14:xfrm>
                <a:off x="9896854" y="6603057"/>
                <a:ext cx="178200" cy="37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12BCCD-1864-4C99-96AD-B1B0ADC3B3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79214" y="6585057"/>
                  <a:ext cx="213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BF8F14-19F3-4585-889D-855253D5001F}"/>
                    </a:ext>
                  </a:extLst>
                </p14:cNvPr>
                <p14:cNvContentPartPr/>
                <p14:nvPr/>
              </p14:nvContentPartPr>
              <p14:xfrm>
                <a:off x="10392214" y="6675057"/>
                <a:ext cx="119520" cy="12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BF8F14-19F3-4585-889D-855253D500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74214" y="6657417"/>
                  <a:ext cx="155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9841D2F-1D42-4296-AAB8-50BB30B9384B}"/>
                    </a:ext>
                  </a:extLst>
                </p14:cNvPr>
                <p14:cNvContentPartPr/>
                <p14:nvPr/>
              </p14:nvContentPartPr>
              <p14:xfrm>
                <a:off x="10533334" y="6675057"/>
                <a:ext cx="129240" cy="92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9841D2F-1D42-4296-AAB8-50BB30B938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5694" y="6657057"/>
                  <a:ext cx="164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F9A90B-61D4-41D8-A165-89499942FEFA}"/>
                    </a:ext>
                  </a:extLst>
                </p14:cNvPr>
                <p14:cNvContentPartPr/>
                <p14:nvPr/>
              </p14:nvContentPartPr>
              <p14:xfrm>
                <a:off x="10697854" y="6656337"/>
                <a:ext cx="253440" cy="123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F9A90B-61D4-41D8-A165-89499942FE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80214" y="6638697"/>
                  <a:ext cx="28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F766B2-4BC7-4807-9FF2-B9DE06DB826C}"/>
                    </a:ext>
                  </a:extLst>
                </p14:cNvPr>
                <p14:cNvContentPartPr/>
                <p14:nvPr/>
              </p14:nvContentPartPr>
              <p14:xfrm>
                <a:off x="11027614" y="6531777"/>
                <a:ext cx="21240" cy="178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F766B2-4BC7-4807-9FF2-B9DE06DB82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09974" y="6513777"/>
                  <a:ext cx="5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015709B-A3AC-4F41-AC3E-590BAD1F3B82}"/>
                    </a:ext>
                  </a:extLst>
                </p14:cNvPr>
                <p14:cNvContentPartPr/>
                <p14:nvPr/>
              </p14:nvContentPartPr>
              <p14:xfrm>
                <a:off x="11074414" y="6785577"/>
                <a:ext cx="27000" cy="37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015709B-A3AC-4F41-AC3E-590BAD1F3B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56774" y="6767937"/>
                  <a:ext cx="6264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22F0D14-1621-4433-BF17-C7C749B3DF0D}"/>
              </a:ext>
            </a:extLst>
          </p:cNvPr>
          <p:cNvGrpSpPr/>
          <p:nvPr/>
        </p:nvGrpSpPr>
        <p:grpSpPr>
          <a:xfrm>
            <a:off x="1780465" y="6196514"/>
            <a:ext cx="88560" cy="123480"/>
            <a:chOff x="1780465" y="6196514"/>
            <a:chExt cx="885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E8FD7B-E09D-4FA9-B2A5-FAFAA3457C95}"/>
                    </a:ext>
                  </a:extLst>
                </p14:cNvPr>
                <p14:cNvContentPartPr/>
                <p14:nvPr/>
              </p14:nvContentPartPr>
              <p14:xfrm>
                <a:off x="1780465" y="6228554"/>
                <a:ext cx="38880" cy="89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E8FD7B-E09D-4FA9-B2A5-FAFAA3457C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2465" y="6210914"/>
                  <a:ext cx="74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90CC77-7AE5-4097-88A7-CE5EC1CE3D64}"/>
                    </a:ext>
                  </a:extLst>
                </p14:cNvPr>
                <p14:cNvContentPartPr/>
                <p14:nvPr/>
              </p14:nvContentPartPr>
              <p14:xfrm>
                <a:off x="1839505" y="6196514"/>
                <a:ext cx="29520" cy="123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90CC77-7AE5-4097-88A7-CE5EC1CE3D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1865" y="6178514"/>
                  <a:ext cx="651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9687DDA-16F0-45CD-8FBB-AFDECB449BB0}"/>
              </a:ext>
            </a:extLst>
          </p:cNvPr>
          <p:cNvGrpSpPr/>
          <p:nvPr/>
        </p:nvGrpSpPr>
        <p:grpSpPr>
          <a:xfrm>
            <a:off x="2198785" y="6163754"/>
            <a:ext cx="53280" cy="141480"/>
            <a:chOff x="2198785" y="6163754"/>
            <a:chExt cx="5328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C0D9AE9-B573-41B5-983E-0E16639B2EF3}"/>
                    </a:ext>
                  </a:extLst>
                </p14:cNvPr>
                <p14:cNvContentPartPr/>
                <p14:nvPr/>
              </p14:nvContentPartPr>
              <p14:xfrm>
                <a:off x="2198785" y="6163754"/>
                <a:ext cx="19440" cy="141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C0D9AE9-B573-41B5-983E-0E16639B2E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81145" y="6146114"/>
                  <a:ext cx="5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6519E0-7818-4EF5-95AC-85CEA3275E03}"/>
                    </a:ext>
                  </a:extLst>
                </p14:cNvPr>
                <p14:cNvContentPartPr/>
                <p14:nvPr/>
              </p14:nvContentPartPr>
              <p14:xfrm>
                <a:off x="2238025" y="6188594"/>
                <a:ext cx="14040" cy="79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6519E0-7818-4EF5-95AC-85CEA3275E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20025" y="6170954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593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D3E0-545E-4497-A822-C5B1A8E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A-I-O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EBF6-EBA3-490B-9492-C3DF444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an application called </a:t>
            </a:r>
            <a:r>
              <a:rPr lang="en-US" dirty="0" err="1"/>
              <a:t>MobaXterm</a:t>
            </a:r>
            <a:endParaRPr lang="en-US" dirty="0"/>
          </a:p>
          <a:p>
            <a:r>
              <a:rPr lang="en-US" dirty="0"/>
              <a:t>It automatically detects WSL instances and configures displays as it has its own X-server.</a:t>
            </a:r>
          </a:p>
          <a:p>
            <a:r>
              <a:rPr lang="en-US">
                <a:hlinkClick r:id="rId2"/>
              </a:rPr>
              <a:t>https://mobaxterm.mobatek.net/download.html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3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5B82-4FB3-4660-A62E-8103B898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WSL 1 vs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A101-20AE-4005-8293-7F675909E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95425"/>
            <a:ext cx="10658475" cy="46815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https://www.reddit.com/r/bashonubuntuonwindows/comments/hyrdd4/read_before_posting_faqish/</a:t>
            </a:r>
            <a:endParaRPr lang="en-US" sz="2400" dirty="0"/>
          </a:p>
          <a:p>
            <a:r>
              <a:rPr lang="en-US" sz="1600" b="1" dirty="0"/>
              <a:t>Benefits of WSL 2</a:t>
            </a:r>
          </a:p>
          <a:p>
            <a:pPr lvl="1"/>
            <a:r>
              <a:rPr lang="en-US" sz="1600" dirty="0"/>
              <a:t>Virtual machines are resource intensive and create a very disconnected experience.</a:t>
            </a:r>
          </a:p>
          <a:p>
            <a:pPr lvl="1"/>
            <a:r>
              <a:rPr lang="en-US" sz="1600" dirty="0"/>
              <a:t>The original WSL was very connected, but had fairly poor performance compared to a VM.</a:t>
            </a:r>
          </a:p>
          <a:p>
            <a:pPr lvl="1"/>
            <a:r>
              <a:rPr lang="en-US" sz="1600" dirty="0"/>
              <a:t>WSL 2 brings a hybrid approach with a lightweight VM, a completely connected experience, and high performance.</a:t>
            </a:r>
            <a:endParaRPr lang="en-US" sz="3200" dirty="0"/>
          </a:p>
          <a:p>
            <a:r>
              <a:rPr lang="en-US" sz="2400" dirty="0"/>
              <a:t>Conversion between WSL versions:</a:t>
            </a:r>
            <a:br>
              <a:rPr lang="en-US" sz="2400" dirty="0"/>
            </a:b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wsl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--set-version &lt;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distroname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&lt;version&gt;</a:t>
            </a:r>
            <a:br>
              <a:rPr lang="en-US" sz="2400" dirty="0"/>
            </a:br>
            <a:r>
              <a:rPr lang="en-US" sz="2400" dirty="0"/>
              <a:t>where version = 1/2</a:t>
            </a:r>
          </a:p>
          <a:p>
            <a:r>
              <a:rPr lang="en-US" sz="2400" dirty="0"/>
              <a:t>Kernel is located at </a:t>
            </a:r>
            <a:br>
              <a:rPr lang="en-US" sz="2400" dirty="0"/>
            </a:br>
            <a:r>
              <a:rPr lang="en-US" sz="2400" dirty="0"/>
              <a:t>C:\Windows\System32\lxss\tools</a:t>
            </a:r>
          </a:p>
          <a:p>
            <a:r>
              <a:rPr lang="en-US" sz="2400" dirty="0"/>
              <a:t>WSL2 kernel</a:t>
            </a:r>
            <a:br>
              <a:rPr lang="en-US" sz="2400" dirty="0"/>
            </a:br>
            <a:r>
              <a:rPr lang="en-US" sz="2400" dirty="0"/>
              <a:t>aka.ms/wsl2kernel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2297D-65F5-4EF3-9D24-3A5054A3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91" y="4157989"/>
            <a:ext cx="6281737" cy="1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5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4258-178B-4ED8-A048-39C76E66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Wanna</a:t>
            </a:r>
            <a:r>
              <a:rPr lang="en-US" dirty="0"/>
              <a:t> make your terminal look as cool as mine?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DC7E7E5-9B1D-41D9-AC9E-7A6FA71B53B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57367"/>
              </p:ext>
            </p:extLst>
          </p:nvPr>
        </p:nvGraphicFramePr>
        <p:xfrm>
          <a:off x="9099155" y="1724136"/>
          <a:ext cx="1933074" cy="1704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showAsIcon="1" r:id="rId3" imgW="914400" imgH="806400" progId="Word.Document.12">
                  <p:embed/>
                </p:oleObj>
              </mc:Choice>
              <mc:Fallback>
                <p:oleObj name="Document" showAsIcon="1" r:id="rId3" imgW="914400" imgH="806400" progId="Word.Document.12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2DC7E7E5-9B1D-41D9-AC9E-7A6FA71B5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9155" y="1724136"/>
                        <a:ext cx="1933074" cy="1704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74B54F-DB25-40FB-86C7-A740F4077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83242"/>
              </p:ext>
            </p:extLst>
          </p:nvPr>
        </p:nvGraphicFramePr>
        <p:xfrm>
          <a:off x="10468046" y="1476595"/>
          <a:ext cx="1683977" cy="70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5" imgW="1086120" imgH="456480" progId="Package">
                  <p:embed/>
                </p:oleObj>
              </mc:Choice>
              <mc:Fallback>
                <p:oleObj name="Packager Shell Object" showAsIcon="1" r:id="rId5" imgW="1086120" imgH="456480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574B54F-DB25-40FB-86C7-A740F4077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8046" y="1476595"/>
                        <a:ext cx="1683977" cy="709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26EBCD8-B5C5-4894-AF6A-1C8605EE8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752649"/>
              </p:ext>
            </p:extLst>
          </p:nvPr>
        </p:nvGraphicFramePr>
        <p:xfrm>
          <a:off x="10491561" y="2604934"/>
          <a:ext cx="120332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7" imgW="760680" imgH="456480" progId="Package">
                  <p:embed/>
                </p:oleObj>
              </mc:Choice>
              <mc:Fallback>
                <p:oleObj name="Packager Shell Object" showAsIcon="1" r:id="rId7" imgW="760680" imgH="45648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26EBCD8-B5C5-4894-AF6A-1C8605EE89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91561" y="2604934"/>
                        <a:ext cx="1203325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13FB3D-D18E-4311-AD6D-C757472ED8DB}"/>
              </a:ext>
            </a:extLst>
          </p:cNvPr>
          <p:cNvSpPr txBox="1"/>
          <p:nvPr/>
        </p:nvSpPr>
        <p:spPr>
          <a:xfrm>
            <a:off x="836156" y="2586284"/>
            <a:ext cx="7036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more at </a:t>
            </a:r>
            <a:r>
              <a:rPr lang="en-US" dirty="0">
                <a:hlinkClick r:id="rId9"/>
              </a:rPr>
              <a:t>https://docs.microsoft.com/en-gb/windows/terminal/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stuff at</a:t>
            </a:r>
            <a:br>
              <a:rPr lang="en-US" dirty="0"/>
            </a:br>
            <a:r>
              <a:rPr lang="en-US" dirty="0">
                <a:hlinkClick r:id="rId10"/>
              </a:rPr>
              <a:t>https://vitapacin-my.sharepoint.com/:f:/g/personal/nitin_18bev7013_vitap_ac_in1/EtoZj0EvZQ5NtJ40A5S0CKQB6V7l8Yk4UuNUXKs-pGiuRw?e=AZrkne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93BA4-B4DD-4F9B-9855-72D67AC45B8D}"/>
              </a:ext>
            </a:extLst>
          </p:cNvPr>
          <p:cNvSpPr txBox="1"/>
          <p:nvPr/>
        </p:nvSpPr>
        <p:spPr>
          <a:xfrm>
            <a:off x="836156" y="1488762"/>
            <a:ext cx="76279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a couple Windows Terminal UI tweaks</a:t>
            </a:r>
          </a:p>
          <a:p>
            <a:endParaRPr lang="en-US" sz="1050" dirty="0"/>
          </a:p>
          <a:p>
            <a:r>
              <a:rPr lang="en-US" dirty="0"/>
              <a:t>Open this ppt on your Desktop and double click these icons, they’ll open in a separate window!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8A873-FE16-4116-A550-98BA03C85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4234" y="4315258"/>
            <a:ext cx="4301067" cy="22849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0EA5DE-B62A-4204-A918-D09F5B2A8333}"/>
              </a:ext>
            </a:extLst>
          </p:cNvPr>
          <p:cNvSpPr txBox="1"/>
          <p:nvPr/>
        </p:nvSpPr>
        <p:spPr>
          <a:xfrm>
            <a:off x="836156" y="4401141"/>
            <a:ext cx="673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Download this file by going to File&gt; Download as&gt;Download a copy</a:t>
            </a:r>
          </a:p>
          <a:p>
            <a:r>
              <a:rPr lang="en-US" dirty="0"/>
              <a:t>But beware that I’ll be updating this ppt at times.</a:t>
            </a:r>
          </a:p>
          <a:p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499B41C-4EB1-40CF-AFE8-CB092B8B2FE7}"/>
              </a:ext>
            </a:extLst>
          </p:cNvPr>
          <p:cNvGrpSpPr/>
          <p:nvPr/>
        </p:nvGrpSpPr>
        <p:grpSpPr>
          <a:xfrm>
            <a:off x="6283080" y="747267"/>
            <a:ext cx="5869080" cy="2830680"/>
            <a:chOff x="6283080" y="747267"/>
            <a:chExt cx="5869080" cy="28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A4C6C4-E1E1-42B0-B4C4-45230F9C1F76}"/>
                    </a:ext>
                  </a:extLst>
                </p14:cNvPr>
                <p14:cNvContentPartPr/>
                <p14:nvPr/>
              </p14:nvContentPartPr>
              <p14:xfrm>
                <a:off x="6283080" y="1496787"/>
                <a:ext cx="2973240" cy="57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A4C6C4-E1E1-42B0-B4C4-45230F9C1F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74080" y="1487787"/>
                  <a:ext cx="29908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BE27A0-133C-486C-B192-BE9ECA98E669}"/>
                    </a:ext>
                  </a:extLst>
                </p14:cNvPr>
                <p14:cNvContentPartPr/>
                <p14:nvPr/>
              </p14:nvContentPartPr>
              <p14:xfrm>
                <a:off x="9038160" y="1780827"/>
                <a:ext cx="252720" cy="52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BE27A0-133C-486C-B192-BE9ECA98E6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29520" y="1771827"/>
                  <a:ext cx="27036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3BC020-F7E3-4D9B-B53E-4F90083E31BC}"/>
                    </a:ext>
                  </a:extLst>
                </p14:cNvPr>
                <p14:cNvContentPartPr/>
                <p14:nvPr/>
              </p14:nvContentPartPr>
              <p14:xfrm>
                <a:off x="9365400" y="747267"/>
                <a:ext cx="2786760" cy="283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3BC020-F7E3-4D9B-B53E-4F90083E31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56760" y="738627"/>
                  <a:ext cx="2804400" cy="28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423A8CB-BF7E-4259-92CE-24BDB4EEEDCC}"/>
                  </a:ext>
                </a:extLst>
              </p14:cNvPr>
              <p14:cNvContentPartPr/>
              <p14:nvPr/>
            </p14:nvContentPartPr>
            <p14:xfrm>
              <a:off x="1336440" y="5115476"/>
              <a:ext cx="3186000" cy="67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423A8CB-BF7E-4259-92CE-24BDB4EEED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2440" y="5007476"/>
                <a:ext cx="329364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9A388B8D-A81D-4CE4-8514-A6929647F7E8}"/>
              </a:ext>
            </a:extLst>
          </p:cNvPr>
          <p:cNvGrpSpPr/>
          <p:nvPr/>
        </p:nvGrpSpPr>
        <p:grpSpPr>
          <a:xfrm>
            <a:off x="923549" y="5522851"/>
            <a:ext cx="313920" cy="237600"/>
            <a:chOff x="894249" y="6098585"/>
            <a:chExt cx="31392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75592-81EB-41BA-ACBA-624CC1F4A66C}"/>
                    </a:ext>
                  </a:extLst>
                </p14:cNvPr>
                <p14:cNvContentPartPr/>
                <p14:nvPr/>
              </p14:nvContentPartPr>
              <p14:xfrm>
                <a:off x="894249" y="6098585"/>
                <a:ext cx="164880" cy="237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75592-81EB-41BA-ACBA-624CC1F4A6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5609" y="6089945"/>
                  <a:ext cx="182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C0E42F-5B8B-4252-8723-6A4F7531A82C}"/>
                    </a:ext>
                  </a:extLst>
                </p14:cNvPr>
                <p14:cNvContentPartPr/>
                <p14:nvPr/>
              </p14:nvContentPartPr>
              <p14:xfrm>
                <a:off x="1104849" y="6224225"/>
                <a:ext cx="103320" cy="8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C0E42F-5B8B-4252-8723-6A4F7531A8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5849" y="6215225"/>
                  <a:ext cx="1209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AB0E3C7-CF9E-40A9-B5D7-8589FF125E37}"/>
              </a:ext>
            </a:extLst>
          </p:cNvPr>
          <p:cNvGrpSpPr/>
          <p:nvPr/>
        </p:nvGrpSpPr>
        <p:grpSpPr>
          <a:xfrm>
            <a:off x="1453526" y="5482236"/>
            <a:ext cx="538200" cy="264240"/>
            <a:chOff x="1424226" y="6057970"/>
            <a:chExt cx="5382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1AA3C35-8F24-49BA-AB1A-F106DB4B3189}"/>
                    </a:ext>
                  </a:extLst>
                </p14:cNvPr>
                <p14:cNvContentPartPr/>
                <p14:nvPr/>
              </p14:nvContentPartPr>
              <p14:xfrm>
                <a:off x="1424226" y="6209530"/>
                <a:ext cx="91800" cy="11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1AA3C35-8F24-49BA-AB1A-F106DB4B31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15226" y="6200890"/>
                  <a:ext cx="109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47CEB1-6A2A-4614-AC63-07341CC31C14}"/>
                    </a:ext>
                  </a:extLst>
                </p14:cNvPr>
                <p14:cNvContentPartPr/>
                <p14:nvPr/>
              </p14:nvContentPartPr>
              <p14:xfrm>
                <a:off x="1526466" y="6099730"/>
                <a:ext cx="91800" cy="217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47CEB1-6A2A-4614-AC63-07341CC31C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7466" y="6091090"/>
                  <a:ext cx="109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4F6A3F-DF77-42EE-860F-13BCFB45CBDC}"/>
                    </a:ext>
                  </a:extLst>
                </p14:cNvPr>
                <p14:cNvContentPartPr/>
                <p14:nvPr/>
              </p14:nvContentPartPr>
              <p14:xfrm>
                <a:off x="1652466" y="6196570"/>
                <a:ext cx="64080" cy="113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4F6A3F-DF77-42EE-860F-13BCFB45CB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43826" y="6187570"/>
                  <a:ext cx="81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A04935-5B5C-46A2-BD94-F2FD7F862A28}"/>
                    </a:ext>
                  </a:extLst>
                </p14:cNvPr>
                <p14:cNvContentPartPr/>
                <p14:nvPr/>
              </p14:nvContentPartPr>
              <p14:xfrm>
                <a:off x="1767666" y="6173170"/>
                <a:ext cx="122760" cy="131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A04935-5B5C-46A2-BD94-F2FD7F862A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59026" y="6164170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888F26C-F420-4448-813F-5D08F4D931B4}"/>
                    </a:ext>
                  </a:extLst>
                </p14:cNvPr>
                <p14:cNvContentPartPr/>
                <p14:nvPr/>
              </p14:nvContentPartPr>
              <p14:xfrm>
                <a:off x="1867026" y="6057970"/>
                <a:ext cx="19800" cy="234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888F26C-F420-4448-813F-5D08F4D931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58026" y="6048970"/>
                  <a:ext cx="37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82163A-DF77-4135-A1D7-4500EC66D0B8}"/>
                    </a:ext>
                  </a:extLst>
                </p14:cNvPr>
                <p14:cNvContentPartPr/>
                <p14:nvPr/>
              </p14:nvContentPartPr>
              <p14:xfrm>
                <a:off x="1885746" y="6187210"/>
                <a:ext cx="76680" cy="79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82163A-DF77-4135-A1D7-4500EC66D0B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77106" y="6178570"/>
                  <a:ext cx="943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0EFA2CB-26A1-41E7-A17F-FD15C94E93A3}"/>
              </a:ext>
            </a:extLst>
          </p:cNvPr>
          <p:cNvGrpSpPr/>
          <p:nvPr/>
        </p:nvGrpSpPr>
        <p:grpSpPr>
          <a:xfrm>
            <a:off x="2179646" y="5484396"/>
            <a:ext cx="470160" cy="237600"/>
            <a:chOff x="2150346" y="6060130"/>
            <a:chExt cx="47016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25F58A5-F429-43C4-92B0-3480369410DD}"/>
                    </a:ext>
                  </a:extLst>
                </p14:cNvPr>
                <p14:cNvContentPartPr/>
                <p14:nvPr/>
              </p14:nvContentPartPr>
              <p14:xfrm>
                <a:off x="2150346" y="6097570"/>
                <a:ext cx="75240" cy="19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25F58A5-F429-43C4-92B0-3480369410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1706" y="6088570"/>
                  <a:ext cx="92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344BC59-B590-4123-A319-1D40C1F65696}"/>
                    </a:ext>
                  </a:extLst>
                </p14:cNvPr>
                <p14:cNvContentPartPr/>
                <p14:nvPr/>
              </p14:nvContentPartPr>
              <p14:xfrm>
                <a:off x="2261586" y="6198370"/>
                <a:ext cx="62640" cy="91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344BC59-B590-4123-A319-1D40C1F656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52586" y="6189370"/>
                  <a:ext cx="80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75F6FCC-5F30-490D-AE39-0A5F777BE740}"/>
                    </a:ext>
                  </a:extLst>
                </p14:cNvPr>
                <p14:cNvContentPartPr/>
                <p14:nvPr/>
              </p14:nvContentPartPr>
              <p14:xfrm>
                <a:off x="2371746" y="6211330"/>
                <a:ext cx="75240" cy="7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75F6FCC-5F30-490D-AE39-0A5F777BE7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3106" y="6202690"/>
                  <a:ext cx="92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8AEE491-6C5F-44B1-B18C-F41EDBBA2EEE}"/>
                    </a:ext>
                  </a:extLst>
                </p14:cNvPr>
                <p14:cNvContentPartPr/>
                <p14:nvPr/>
              </p14:nvContentPartPr>
              <p14:xfrm>
                <a:off x="2459586" y="6060130"/>
                <a:ext cx="11160" cy="237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8AEE491-6C5F-44B1-B18C-F41EDBBA2E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0946" y="6051490"/>
                  <a:ext cx="28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7EDC6A-CEA7-4269-A9E3-CACDDF9829C7}"/>
                    </a:ext>
                  </a:extLst>
                </p14:cNvPr>
                <p14:cNvContentPartPr/>
                <p14:nvPr/>
              </p14:nvContentPartPr>
              <p14:xfrm>
                <a:off x="2489466" y="6186850"/>
                <a:ext cx="131040" cy="56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7EDC6A-CEA7-4269-A9E3-CACDDF9829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0826" y="6177850"/>
                  <a:ext cx="1486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61D8B64-40F3-4078-B921-147B4FC95609}"/>
              </a:ext>
            </a:extLst>
          </p:cNvPr>
          <p:cNvGrpSpPr/>
          <p:nvPr/>
        </p:nvGrpSpPr>
        <p:grpSpPr>
          <a:xfrm>
            <a:off x="2831606" y="5615076"/>
            <a:ext cx="432000" cy="109440"/>
            <a:chOff x="2802306" y="6190810"/>
            <a:chExt cx="43200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9A345B-1B07-4E8C-8976-E7B6CE45BEB1}"/>
                    </a:ext>
                  </a:extLst>
                </p14:cNvPr>
                <p14:cNvContentPartPr/>
                <p14:nvPr/>
              </p14:nvContentPartPr>
              <p14:xfrm>
                <a:off x="2802306" y="6190810"/>
                <a:ext cx="71640" cy="109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9A345B-1B07-4E8C-8976-E7B6CE45BE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93666" y="6181810"/>
                  <a:ext cx="89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DC22BFE-72D0-4745-A24D-AD8724B0DBE8}"/>
                    </a:ext>
                  </a:extLst>
                </p14:cNvPr>
                <p14:cNvContentPartPr/>
                <p14:nvPr/>
              </p14:nvContentPartPr>
              <p14:xfrm>
                <a:off x="2904546" y="6199450"/>
                <a:ext cx="68400" cy="73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DC22BFE-72D0-4745-A24D-AD8724B0DB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5546" y="6190810"/>
                  <a:ext cx="86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841346B-3386-4700-B283-EA301E63AF07}"/>
                    </a:ext>
                  </a:extLst>
                </p14:cNvPr>
                <p14:cNvContentPartPr/>
                <p14:nvPr/>
              </p14:nvContentPartPr>
              <p14:xfrm>
                <a:off x="3010026" y="6200170"/>
                <a:ext cx="59040" cy="78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841346B-3386-4700-B283-EA301E63AF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1026" y="6191170"/>
                  <a:ext cx="76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3141AC0-A6BF-4562-B101-B5D15AC3594B}"/>
                    </a:ext>
                  </a:extLst>
                </p14:cNvPr>
                <p14:cNvContentPartPr/>
                <p14:nvPr/>
              </p14:nvContentPartPr>
              <p14:xfrm>
                <a:off x="3107586" y="6191530"/>
                <a:ext cx="126720" cy="80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3141AC0-A6BF-4562-B101-B5D15AC359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98586" y="6182530"/>
                  <a:ext cx="1443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1DC3F71-3812-4BC0-8EE7-6DA41EBF0786}"/>
              </a:ext>
            </a:extLst>
          </p:cNvPr>
          <p:cNvGrpSpPr/>
          <p:nvPr/>
        </p:nvGrpSpPr>
        <p:grpSpPr>
          <a:xfrm>
            <a:off x="3424526" y="5496636"/>
            <a:ext cx="593640" cy="435600"/>
            <a:chOff x="3395226" y="6072370"/>
            <a:chExt cx="59364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F760FC-6EDA-4180-8481-A1F3EAB08238}"/>
                    </a:ext>
                  </a:extLst>
                </p14:cNvPr>
                <p14:cNvContentPartPr/>
                <p14:nvPr/>
              </p14:nvContentPartPr>
              <p14:xfrm>
                <a:off x="3395226" y="6191530"/>
                <a:ext cx="86760" cy="9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F760FC-6EDA-4180-8481-A1F3EAB082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86586" y="6182530"/>
                  <a:ext cx="104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583E76-7BF6-4A41-922F-2F160D436CB3}"/>
                    </a:ext>
                  </a:extLst>
                </p14:cNvPr>
                <p14:cNvContentPartPr/>
                <p14:nvPr/>
              </p14:nvContentPartPr>
              <p14:xfrm>
                <a:off x="3408186" y="6186130"/>
                <a:ext cx="191520" cy="321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583E76-7BF6-4A41-922F-2F160D436C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99186" y="6177130"/>
                  <a:ext cx="209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D038BA-22FE-4C8C-9F58-786B18BD4799}"/>
                    </a:ext>
                  </a:extLst>
                </p14:cNvPr>
                <p14:cNvContentPartPr/>
                <p14:nvPr/>
              </p14:nvContentPartPr>
              <p14:xfrm>
                <a:off x="3630306" y="6193690"/>
                <a:ext cx="90000" cy="94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D038BA-22FE-4C8C-9F58-786B18BD47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1306" y="6184690"/>
                  <a:ext cx="107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2A5614-BFB2-46BD-9DA5-169EAD605126}"/>
                    </a:ext>
                  </a:extLst>
                </p14:cNvPr>
                <p14:cNvContentPartPr/>
                <p14:nvPr/>
              </p14:nvContentPartPr>
              <p14:xfrm>
                <a:off x="3764946" y="6198370"/>
                <a:ext cx="2520" cy="6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2A5614-BFB2-46BD-9DA5-169EAD6051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56306" y="6189370"/>
                  <a:ext cx="20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BDFC0BC-C47D-45B0-A083-7DC0CEB44C98}"/>
                    </a:ext>
                  </a:extLst>
                </p14:cNvPr>
                <p14:cNvContentPartPr/>
                <p14:nvPr/>
              </p14:nvContentPartPr>
              <p14:xfrm>
                <a:off x="3724986" y="6098290"/>
                <a:ext cx="79200" cy="51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BDFC0BC-C47D-45B0-A083-7DC0CEB44C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5986" y="6089290"/>
                  <a:ext cx="96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160A62F-D29C-4199-9A52-E47034CD384C}"/>
                    </a:ext>
                  </a:extLst>
                </p14:cNvPr>
                <p14:cNvContentPartPr/>
                <p14:nvPr/>
              </p14:nvContentPartPr>
              <p14:xfrm>
                <a:off x="3819306" y="6196570"/>
                <a:ext cx="53640" cy="7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160A62F-D29C-4199-9A52-E47034CD38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10306" y="6187930"/>
                  <a:ext cx="71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FB7A6A-342B-4BF4-8E0C-C9A302AA62B4}"/>
                    </a:ext>
                  </a:extLst>
                </p14:cNvPr>
                <p14:cNvContentPartPr/>
                <p14:nvPr/>
              </p14:nvContentPartPr>
              <p14:xfrm>
                <a:off x="3962946" y="6072370"/>
                <a:ext cx="9000" cy="14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FB7A6A-342B-4BF4-8E0C-C9A302AA62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54306" y="6063370"/>
                  <a:ext cx="26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9F7692-3495-4114-A3AD-67B3FDDF726E}"/>
                    </a:ext>
                  </a:extLst>
                </p14:cNvPr>
                <p14:cNvContentPartPr/>
                <p14:nvPr/>
              </p14:nvContentPartPr>
              <p14:xfrm>
                <a:off x="3965466" y="6358930"/>
                <a:ext cx="23400" cy="27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9F7692-3495-4114-A3AD-67B3FDDF72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56466" y="6349930"/>
                  <a:ext cx="410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57B1DE5-DF79-4CB2-A83C-A62B8A66FBF3}"/>
                  </a:ext>
                </a:extLst>
              </p14:cNvPr>
              <p14:cNvContentPartPr/>
              <p14:nvPr/>
            </p14:nvContentPartPr>
            <p14:xfrm>
              <a:off x="680966" y="5925756"/>
              <a:ext cx="428040" cy="323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57B1DE5-DF79-4CB2-A83C-A62B8A66FB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1966" y="5916756"/>
                <a:ext cx="445680" cy="341280"/>
              </a:xfrm>
              <a:prstGeom prst="rect">
                <a:avLst/>
              </a:prstGeom>
            </p:spPr>
          </p:pic>
        </mc:Fallback>
      </mc:AlternateContent>
      <p:sp>
        <p:nvSpPr>
          <p:cNvPr id="157" name="TextBox 156">
            <a:extLst>
              <a:ext uri="{FF2B5EF4-FFF2-40B4-BE49-F238E27FC236}">
                <a16:creationId xmlns:a16="http://schemas.microsoft.com/office/drawing/2014/main" id="{309477BA-7575-4CA7-BB00-E0613A577CB0}"/>
              </a:ext>
            </a:extLst>
          </p:cNvPr>
          <p:cNvSpPr txBox="1"/>
          <p:nvPr/>
        </p:nvSpPr>
        <p:spPr>
          <a:xfrm>
            <a:off x="1041563" y="5848452"/>
            <a:ext cx="15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2"/>
              </a:rPr>
              <a:t>WSL 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943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130A03-4E3D-4DEC-96FB-2B03C2D6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THE LOVE!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0-07-21 at 10.16.04 AM">
            <a:hlinkClick r:id="" action="ppaction://media"/>
            <a:extLst>
              <a:ext uri="{FF2B5EF4-FFF2-40B4-BE49-F238E27FC236}">
                <a16:creationId xmlns:a16="http://schemas.microsoft.com/office/drawing/2014/main" id="{76F503E8-0181-4B1D-8DDA-B7F5FC2307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055D88D4-8E3A-4E1F-91F0-E1AAC81D8049}"/>
              </a:ext>
            </a:extLst>
          </p:cNvPr>
          <p:cNvSpPr/>
          <p:nvPr/>
        </p:nvSpPr>
        <p:spPr>
          <a:xfrm>
            <a:off x="8652814" y="4596148"/>
            <a:ext cx="1518407" cy="1292037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21D9-61C6-466D-A375-C99070E79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832"/>
            <a:ext cx="3314350" cy="64803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200" dirty="0"/>
              <a:t>Installation:</a:t>
            </a:r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514350" indent="-514350">
              <a:buFont typeface="+mj-lt"/>
              <a:buAutoNum type="arabicPeriod" startAt="2"/>
            </a:pPr>
            <a:r>
              <a:rPr lang="en-IN" sz="2200" dirty="0"/>
              <a:t>Setting up Terminal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14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200" dirty="0"/>
              <a:t>Aliases and more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CEE0E9-3A2D-4D07-819C-764BD0FC5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9482" y="190832"/>
            <a:ext cx="3644317" cy="64803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000" dirty="0" err="1"/>
              <a:t>VcXsrc</a:t>
            </a:r>
            <a:r>
              <a:rPr lang="en-US" sz="2000" dirty="0"/>
              <a:t>, in case you need to use non-terminal apps</a:t>
            </a:r>
          </a:p>
          <a:p>
            <a:pPr marL="514350" indent="-514350">
              <a:buFont typeface="+mj-lt"/>
              <a:buAutoNum type="arabicPeriod" startAt="7"/>
            </a:pPr>
            <a:endParaRPr lang="en-US" sz="2000" dirty="0"/>
          </a:p>
          <a:p>
            <a:pPr marL="514350" indent="-514350">
              <a:buFont typeface="+mj-lt"/>
              <a:buAutoNum type="arabicPeriod" startAt="7"/>
            </a:pPr>
            <a:endParaRPr lang="en-US" sz="2000" dirty="0"/>
          </a:p>
          <a:p>
            <a:pPr marL="514350" indent="-514350">
              <a:buFont typeface="+mj-lt"/>
              <a:buAutoNum type="arabicPeriod" startAt="7"/>
            </a:pPr>
            <a:endParaRPr lang="en-US" sz="2000" dirty="0"/>
          </a:p>
          <a:p>
            <a:pPr marL="514350" indent="-514350">
              <a:buFont typeface="+mj-lt"/>
              <a:buAutoNum type="arabicPeriod" startAt="7"/>
            </a:pPr>
            <a:endParaRPr lang="en-US" sz="2000" dirty="0"/>
          </a:p>
          <a:p>
            <a:pPr marL="514350" indent="-514350">
              <a:buFont typeface="+mj-lt"/>
              <a:buAutoNum type="arabicPeriod" startAt="7"/>
            </a:pPr>
            <a:r>
              <a:rPr lang="en-US" sz="2000" dirty="0"/>
              <a:t>Differences </a:t>
            </a:r>
            <a:r>
              <a:rPr lang="en-IN" sz="2000" dirty="0"/>
              <a:t>between WSL 1 and 2</a:t>
            </a:r>
          </a:p>
          <a:p>
            <a:pPr marL="514350" indent="-514350">
              <a:buFont typeface="+mj-lt"/>
              <a:buAutoNum type="arabicPeriod" startAt="7"/>
            </a:pPr>
            <a:endParaRPr lang="en-IN" sz="2000" dirty="0"/>
          </a:p>
          <a:p>
            <a:pPr marL="514350" indent="-514350">
              <a:buFont typeface="+mj-lt"/>
              <a:buAutoNum type="arabicPeriod" startAt="7"/>
            </a:pPr>
            <a:endParaRPr lang="en-IN" sz="2000" dirty="0"/>
          </a:p>
          <a:p>
            <a:pPr marL="514350" indent="-514350">
              <a:buFont typeface="+mj-lt"/>
              <a:buAutoNum type="arabicPeriod" startAt="7"/>
            </a:pPr>
            <a:endParaRPr lang="en-IN" sz="2000" dirty="0"/>
          </a:p>
          <a:p>
            <a:pPr marL="514350" indent="-514350">
              <a:buFont typeface="+mj-lt"/>
              <a:buAutoNum type="arabicPeriod" startAt="7"/>
            </a:pPr>
            <a:endParaRPr lang="en-IN" sz="2000" dirty="0"/>
          </a:p>
          <a:p>
            <a:pPr marL="514350" indent="-514350">
              <a:buFont typeface="+mj-lt"/>
              <a:buAutoNum type="arabicPeriod" startAt="7"/>
            </a:pPr>
            <a:r>
              <a:rPr lang="en-IN" sz="2000" dirty="0"/>
              <a:t>Terminal Customization</a:t>
            </a:r>
            <a:endParaRPr lang="en-US" sz="2000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DBE31719-F036-4425-A307-26317454C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5528887"/>
                  </p:ext>
                </p:extLst>
              </p:nvPr>
            </p:nvGraphicFramePr>
            <p:xfrm>
              <a:off x="971375" y="54399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12194F4-1EE9-4CBA-A5E8-C591A12EB12B}">
                    <psez:zmPr id="{DBE9BAE7-D84C-41B7-A689-ECC38D5B1DD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BE31719-F036-4425-A307-26317454C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375" y="5439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E5A2D8B3-E809-4743-A133-A30DFA93D4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863289"/>
                  </p:ext>
                </p:extLst>
              </p:nvPr>
            </p:nvGraphicFramePr>
            <p:xfrm>
              <a:off x="971375" y="269209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45DBCCC-B9A8-49B6-8493-AFABF7B4A7ED}">
                    <psez:zmPr id="{9283E71C-BADC-4C5C-9CC4-1980F1DCCA0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A2D8B3-E809-4743-A133-A30DFA93D4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375" y="269209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24C1C8A8-28C0-4392-B0A7-2B0BC58E0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971612"/>
                  </p:ext>
                </p:extLst>
              </p:nvPr>
            </p:nvGraphicFramePr>
            <p:xfrm>
              <a:off x="8007640" y="81600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332ABCA-646B-4DBC-967F-F948A64F556E}">
                    <psez:zmPr id="{8566683B-AD09-42E1-BD6E-8C04C010E961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C1C8A8-28C0-4392-B0A7-2B0BC58E0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7640" y="8160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BEF826B5-06AD-40FE-B6F2-63A17FA724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456856"/>
                  </p:ext>
                </p:extLst>
              </p:nvPr>
            </p:nvGraphicFramePr>
            <p:xfrm>
              <a:off x="971375" y="484019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5890B93-D6D1-409B-B4AC-281497EBBD00}">
                    <psez:zmPr id="{9FF601D7-E019-4D24-BD5E-B7F17DA9A137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EF826B5-06AD-40FE-B6F2-63A17FA724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1375" y="484019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E03B603-461B-4B89-BAEB-F3BA90AED196}"/>
              </a:ext>
            </a:extLst>
          </p:cNvPr>
          <p:cNvSpPr txBox="1">
            <a:spLocks/>
          </p:cNvSpPr>
          <p:nvPr/>
        </p:nvSpPr>
        <p:spPr>
          <a:xfrm>
            <a:off x="4246053" y="190831"/>
            <a:ext cx="3330254" cy="648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IN" sz="2200" dirty="0"/>
              <a:t>Accessing files </a:t>
            </a:r>
          </a:p>
          <a:p>
            <a:pPr marL="457200" indent="-457200">
              <a:buFont typeface="+mj-lt"/>
              <a:buAutoNum type="arabicPeriod" startAt="4"/>
            </a:pPr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pPr marL="457200" indent="-457200">
              <a:buFont typeface="+mj-lt"/>
              <a:buAutoNum type="arabicPeriod" startAt="5"/>
            </a:pPr>
            <a:r>
              <a:rPr lang="en-IN" sz="2200" dirty="0"/>
              <a:t>VSCode</a:t>
            </a:r>
          </a:p>
          <a:p>
            <a:pPr marL="457200" indent="-457200">
              <a:buFont typeface="+mj-lt"/>
              <a:buAutoNum type="arabicPeriod" startAt="5"/>
            </a:pPr>
            <a:endParaRPr lang="en-IN" sz="2200" dirty="0"/>
          </a:p>
          <a:p>
            <a:pPr marL="457200" indent="-457200">
              <a:buFont typeface="+mj-lt"/>
              <a:buAutoNum type="arabicPeriod" startAt="5"/>
            </a:pPr>
            <a:endParaRPr lang="en-IN" sz="2200" dirty="0"/>
          </a:p>
          <a:p>
            <a:pPr marL="457200" indent="-457200">
              <a:buFont typeface="+mj-lt"/>
              <a:buAutoNum type="arabicPeriod" startAt="5"/>
            </a:pPr>
            <a:endParaRPr lang="en-IN" sz="2200" dirty="0"/>
          </a:p>
          <a:p>
            <a:pPr marL="457200" indent="-457200">
              <a:buFont typeface="+mj-lt"/>
              <a:buAutoNum type="arabicPeriod" startAt="5"/>
            </a:pPr>
            <a:endParaRPr lang="en-IN" sz="2200" dirty="0"/>
          </a:p>
          <a:p>
            <a:pPr marL="457200" indent="-457200">
              <a:buFont typeface="+mj-lt"/>
              <a:buAutoNum type="arabicPeriod" startAt="5"/>
            </a:pPr>
            <a:r>
              <a:rPr lang="en-IN" sz="2200" dirty="0"/>
              <a:t>WSL Distro management</a:t>
            </a:r>
          </a:p>
          <a:p>
            <a:endParaRPr lang="en-IN" sz="2200" dirty="0"/>
          </a:p>
          <a:p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endParaRPr lang="en-IN" sz="22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BD0DDEC-021E-4442-97CA-2D45CDB1A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1448012"/>
                  </p:ext>
                </p:extLst>
              </p:nvPr>
            </p:nvGraphicFramePr>
            <p:xfrm>
              <a:off x="4340428" y="5143500"/>
              <a:ext cx="3048000" cy="1714500"/>
            </p:xfrm>
            <a:graphic>
              <a:graphicData uri="http://schemas.microsoft.com/office/powerpoint/2016/slidezoom">
                <pslz:sldZm>
                  <pslz:sldZmObj sldId="283" cId="1641269903">
                    <pslz:zmPr id="{7F89DDD8-ACE2-4EB6-9DCF-AC0535985C7B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extLst>
                  <a:ext uri="{FF2B5EF4-FFF2-40B4-BE49-F238E27FC236}">
                    <a16:creationId xmlns:a16="http://schemas.microsoft.com/office/drawing/2014/main" id="{BBD0DDEC-021E-4442-97CA-2D45CDB1A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0428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3E566FC-0B1F-45BB-8F1E-B7553F440C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1463040"/>
                  </p:ext>
                </p:extLst>
              </p:nvPr>
            </p:nvGraphicFramePr>
            <p:xfrm>
              <a:off x="4340428" y="54399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EE3AE17-E138-4CAD-9D5C-1BC87435756F}">
                    <psez:zmPr id="{0ABA0DAA-6BB8-4523-8313-FFE945BE02BB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3E566FC-0B1F-45BB-8F1E-B7553F440C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40428" y="5439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2BF0A12-39EC-4C1E-A5E5-9984AB3801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5434106"/>
                  </p:ext>
                </p:extLst>
              </p:nvPr>
            </p:nvGraphicFramePr>
            <p:xfrm>
              <a:off x="8007640" y="306721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36490A3-849B-47F8-BB06-1010046E293B}">
                    <psez:zmPr id="{985F96BB-0DEE-4571-BF5F-461387C68F27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2BF0A12-39EC-4C1E-A5E5-9984AB3801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07640" y="306721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E8237BED-C7D5-4835-95ED-9D50D563C1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6477004"/>
                  </p:ext>
                </p:extLst>
              </p:nvPr>
            </p:nvGraphicFramePr>
            <p:xfrm>
              <a:off x="8007640" y="5143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789E32-D7B8-471D-8805-F4461B86F03F}">
                    <psez:zmPr id="{6290EF7D-63F6-44B7-9D9F-6FF1A7E742B7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8237BED-C7D5-4835-95ED-9D50D563C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0764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DEBBC29A-1917-4553-A807-77C90790F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12981"/>
                  </p:ext>
                </p:extLst>
              </p:nvPr>
            </p:nvGraphicFramePr>
            <p:xfrm>
              <a:off x="4340428" y="269209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F7338D4-B03E-4E3B-86B5-3CFFD23F04A2}">
                    <psez:zmPr id="{2755F9EE-05C6-47B9-9F36-73A7A9E29D87}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DEBBC29A-1917-4553-A807-77C90790F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40428" y="269209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16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16E3-F69C-46C7-813D-FBC6EA9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764B-F16D-44B0-A9E1-2532FBAA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Windows Features</a:t>
            </a:r>
          </a:p>
          <a:p>
            <a:r>
              <a:rPr lang="en-US" dirty="0"/>
              <a:t>Can be opened using </a:t>
            </a:r>
          </a:p>
          <a:p>
            <a:pPr lvl="1"/>
            <a:r>
              <a:rPr lang="en-US" dirty="0"/>
              <a:t>Win +r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optionalfeatures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494D-095B-469F-939A-E452EB34D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89" y="365125"/>
            <a:ext cx="6339155" cy="4634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F540-D868-49D4-85EE-A0FC56046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46"/>
          <a:stretch/>
        </p:blipFill>
        <p:spPr>
          <a:xfrm>
            <a:off x="1606647" y="3598076"/>
            <a:ext cx="3157796" cy="19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3CCB-8A17-4497-A60A-7D42F9E2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WSL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6AA10-6802-4224-BD07-9AFAA35AC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317" y="1825625"/>
            <a:ext cx="4917365" cy="4351338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7CD276-D10A-4A9A-9942-A3F9F5AEEE2C}"/>
              </a:ext>
            </a:extLst>
          </p:cNvPr>
          <p:cNvGrpSpPr/>
          <p:nvPr/>
        </p:nvGrpSpPr>
        <p:grpSpPr>
          <a:xfrm>
            <a:off x="472301" y="4804617"/>
            <a:ext cx="1424880" cy="761040"/>
            <a:chOff x="472301" y="4804617"/>
            <a:chExt cx="1424880" cy="76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65DF41-23E0-4E71-843B-E7EF312E05CF}"/>
                    </a:ext>
                  </a:extLst>
                </p14:cNvPr>
                <p14:cNvContentPartPr/>
                <p14:nvPr/>
              </p14:nvContentPartPr>
              <p14:xfrm>
                <a:off x="472301" y="5079657"/>
                <a:ext cx="289080" cy="48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65DF41-23E0-4E71-843B-E7EF312E05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3301" y="5070657"/>
                  <a:ext cx="306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0085E4-EC17-438B-B888-AF3299ED76E4}"/>
                    </a:ext>
                  </a:extLst>
                </p14:cNvPr>
                <p14:cNvContentPartPr/>
                <p14:nvPr/>
              </p14:nvContentPartPr>
              <p14:xfrm>
                <a:off x="814301" y="5322297"/>
                <a:ext cx="298800" cy="22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0085E4-EC17-438B-B888-AF3299ED76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661" y="5313657"/>
                  <a:ext cx="316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F612C2-0B90-4461-89B1-577CFC811CA1}"/>
                    </a:ext>
                  </a:extLst>
                </p14:cNvPr>
                <p14:cNvContentPartPr/>
                <p14:nvPr/>
              </p14:nvContentPartPr>
              <p14:xfrm>
                <a:off x="928061" y="4978137"/>
                <a:ext cx="215280" cy="52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F612C2-0B90-4461-89B1-577CFC811C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9421" y="4969137"/>
                  <a:ext cx="2329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AFE849-F514-465D-8298-F49F77392082}"/>
                    </a:ext>
                  </a:extLst>
                </p14:cNvPr>
                <p14:cNvContentPartPr/>
                <p14:nvPr/>
              </p14:nvContentPartPr>
              <p14:xfrm>
                <a:off x="1160261" y="5249217"/>
                <a:ext cx="283320" cy="18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AFE849-F514-465D-8298-F49F773920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1261" y="5240577"/>
                  <a:ext cx="30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EEFE1-FA0E-4594-867F-B647BD7CA8FC}"/>
                    </a:ext>
                  </a:extLst>
                </p14:cNvPr>
                <p14:cNvContentPartPr/>
                <p14:nvPr/>
              </p14:nvContentPartPr>
              <p14:xfrm>
                <a:off x="1376621" y="5173977"/>
                <a:ext cx="239760" cy="22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EEFE1-FA0E-4594-867F-B647BD7CA8F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7981" y="5165337"/>
                  <a:ext cx="257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02A726-AB68-4ED6-BB02-42E9830B3841}"/>
                    </a:ext>
                  </a:extLst>
                </p14:cNvPr>
                <p14:cNvContentPartPr/>
                <p14:nvPr/>
              </p14:nvContentPartPr>
              <p14:xfrm>
                <a:off x="1482461" y="4804617"/>
                <a:ext cx="414720" cy="49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02A726-AB68-4ED6-BB02-42E9830B38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73821" y="4795977"/>
                  <a:ext cx="432360" cy="51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E69E81-5AE7-4736-BD13-5C9A5FA341A1}"/>
              </a:ext>
            </a:extLst>
          </p:cNvPr>
          <p:cNvGrpSpPr/>
          <p:nvPr/>
        </p:nvGrpSpPr>
        <p:grpSpPr>
          <a:xfrm>
            <a:off x="2194181" y="4651257"/>
            <a:ext cx="1733040" cy="637560"/>
            <a:chOff x="2194181" y="4651257"/>
            <a:chExt cx="17330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F398F1-66F5-4C14-A353-B60EE9E1972F}"/>
                    </a:ext>
                  </a:extLst>
                </p14:cNvPr>
                <p14:cNvContentPartPr/>
                <p14:nvPr/>
              </p14:nvContentPartPr>
              <p14:xfrm>
                <a:off x="2260061" y="4690857"/>
                <a:ext cx="288720" cy="545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F398F1-66F5-4C14-A353-B60EE9E197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1421" y="4681857"/>
                  <a:ext cx="3063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899EB9-5431-456C-B632-A097B13B1FDC}"/>
                    </a:ext>
                  </a:extLst>
                </p14:cNvPr>
                <p14:cNvContentPartPr/>
                <p14:nvPr/>
              </p14:nvContentPartPr>
              <p14:xfrm>
                <a:off x="2194181" y="4682577"/>
                <a:ext cx="316440" cy="34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899EB9-5431-456C-B632-A097B13B1F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85181" y="4673577"/>
                  <a:ext cx="334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01E274-87ED-419A-A72D-CB90A42064EC}"/>
                    </a:ext>
                  </a:extLst>
                </p14:cNvPr>
                <p14:cNvContentPartPr/>
                <p14:nvPr/>
              </p14:nvContentPartPr>
              <p14:xfrm>
                <a:off x="2436461" y="4651257"/>
                <a:ext cx="281880" cy="546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01E274-87ED-419A-A72D-CB90A42064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27821" y="4642617"/>
                  <a:ext cx="2995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89AF7A-8CF6-4AB2-BD68-26DC1F94B379}"/>
                    </a:ext>
                  </a:extLst>
                </p14:cNvPr>
                <p14:cNvContentPartPr/>
                <p14:nvPr/>
              </p14:nvContentPartPr>
              <p14:xfrm>
                <a:off x="2737781" y="5007657"/>
                <a:ext cx="27720" cy="18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89AF7A-8CF6-4AB2-BD68-26DC1F94B37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28781" y="4998657"/>
                  <a:ext cx="45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4E282D-1A06-4207-B739-8EA07D297B33}"/>
                    </a:ext>
                  </a:extLst>
                </p14:cNvPr>
                <p14:cNvContentPartPr/>
                <p14:nvPr/>
              </p14:nvContentPartPr>
              <p14:xfrm>
                <a:off x="2692061" y="4822257"/>
                <a:ext cx="43200" cy="11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4E282D-1A06-4207-B739-8EA07D297B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83421" y="4813257"/>
                  <a:ext cx="60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9BEFFF-1BA6-4F14-8132-B9940D668970}"/>
                    </a:ext>
                  </a:extLst>
                </p14:cNvPr>
                <p14:cNvContentPartPr/>
                <p14:nvPr/>
              </p14:nvContentPartPr>
              <p14:xfrm>
                <a:off x="2870621" y="4988937"/>
                <a:ext cx="123120" cy="26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9BEFFF-1BA6-4F14-8132-B9940D66897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61621" y="4979937"/>
                  <a:ext cx="140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EF7DD3-D3D3-4BE5-989E-EE1D1FC4CAC1}"/>
                    </a:ext>
                  </a:extLst>
                </p14:cNvPr>
                <p14:cNvContentPartPr/>
                <p14:nvPr/>
              </p14:nvContentPartPr>
              <p14:xfrm>
                <a:off x="3197861" y="5014137"/>
                <a:ext cx="70056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EF7DD3-D3D3-4BE5-989E-EE1D1FC4CA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89221" y="5005497"/>
                  <a:ext cx="718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E5B24A-1513-467A-87DF-E18E40CB6A1E}"/>
                    </a:ext>
                  </a:extLst>
                </p14:cNvPr>
                <p14:cNvContentPartPr/>
                <p14:nvPr/>
              </p14:nvContentPartPr>
              <p14:xfrm>
                <a:off x="3779981" y="5067057"/>
                <a:ext cx="147240" cy="221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E5B24A-1513-467A-87DF-E18E40CB6A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71341" y="5058057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72F40A-DCF2-4E30-BAFC-7B85CCED9CDC}"/>
              </a:ext>
            </a:extLst>
          </p:cNvPr>
          <p:cNvGrpSpPr/>
          <p:nvPr/>
        </p:nvGrpSpPr>
        <p:grpSpPr>
          <a:xfrm>
            <a:off x="5789925" y="3212359"/>
            <a:ext cx="1631160" cy="631800"/>
            <a:chOff x="5789925" y="3212359"/>
            <a:chExt cx="163116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A70648-F42C-409A-8EC1-25F85368CA3C}"/>
                    </a:ext>
                  </a:extLst>
                </p14:cNvPr>
                <p14:cNvContentPartPr/>
                <p14:nvPr/>
              </p14:nvContentPartPr>
              <p14:xfrm>
                <a:off x="5917725" y="3212359"/>
                <a:ext cx="1503360" cy="53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A70648-F42C-409A-8EC1-25F85368CA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0085" y="3194719"/>
                  <a:ext cx="15390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538940-1269-4E35-AAD9-DB4090FB6DC1}"/>
                    </a:ext>
                  </a:extLst>
                </p14:cNvPr>
                <p14:cNvContentPartPr/>
                <p14:nvPr/>
              </p14:nvContentPartPr>
              <p14:xfrm>
                <a:off x="5789925" y="3631399"/>
                <a:ext cx="206280" cy="212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538940-1269-4E35-AAD9-DB4090FB6D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2285" y="3613759"/>
                  <a:ext cx="24192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2E68D-D28B-45EA-B38B-33E7C9451711}"/>
              </a:ext>
            </a:extLst>
          </p:cNvPr>
          <p:cNvGrpSpPr/>
          <p:nvPr/>
        </p:nvGrpSpPr>
        <p:grpSpPr>
          <a:xfrm>
            <a:off x="7643061" y="2882774"/>
            <a:ext cx="1489680" cy="572400"/>
            <a:chOff x="7643061" y="2882774"/>
            <a:chExt cx="148968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064D10-FBAF-4956-A7CC-AD356A22489C}"/>
                    </a:ext>
                  </a:extLst>
                </p14:cNvPr>
                <p14:cNvContentPartPr/>
                <p14:nvPr/>
              </p14:nvContentPartPr>
              <p14:xfrm>
                <a:off x="7643061" y="3107774"/>
                <a:ext cx="115560" cy="32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064D10-FBAF-4956-A7CC-AD356A2248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25421" y="3090134"/>
                  <a:ext cx="1512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77816E-4A10-42C6-BFD4-7CED0F3BB2E0}"/>
                    </a:ext>
                  </a:extLst>
                </p14:cNvPr>
                <p14:cNvContentPartPr/>
                <p14:nvPr/>
              </p14:nvContentPartPr>
              <p14:xfrm>
                <a:off x="7800381" y="3064214"/>
                <a:ext cx="126720" cy="39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77816E-4A10-42C6-BFD4-7CED0F3BB2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82381" y="3046214"/>
                  <a:ext cx="1623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9713CE-34ED-4F08-A67F-D3A68B8C80BD}"/>
                    </a:ext>
                  </a:extLst>
                </p14:cNvPr>
                <p14:cNvContentPartPr/>
                <p14:nvPr/>
              </p14:nvContentPartPr>
              <p14:xfrm>
                <a:off x="7649181" y="3241334"/>
                <a:ext cx="248400" cy="2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9713CE-34ED-4F08-A67F-D3A68B8C80B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31181" y="3223334"/>
                  <a:ext cx="284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144077-5026-4B09-A5CE-22D5B1D85C48}"/>
                    </a:ext>
                  </a:extLst>
                </p14:cNvPr>
                <p14:cNvContentPartPr/>
                <p14:nvPr/>
              </p14:nvContentPartPr>
              <p14:xfrm>
                <a:off x="8003061" y="3215054"/>
                <a:ext cx="195480" cy="16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144077-5026-4B09-A5CE-22D5B1D85C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85421" y="3197414"/>
                  <a:ext cx="231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A2C886-A82B-42DD-ACDA-B55730385FAB}"/>
                    </a:ext>
                  </a:extLst>
                </p14:cNvPr>
                <p14:cNvContentPartPr/>
                <p14:nvPr/>
              </p14:nvContentPartPr>
              <p14:xfrm>
                <a:off x="8273061" y="2882774"/>
                <a:ext cx="314280" cy="54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A2C886-A82B-42DD-ACDA-B55730385FA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55061" y="2865134"/>
                  <a:ext cx="3499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D2D973-9393-497C-8D70-C9E6B844EFBC}"/>
                    </a:ext>
                  </a:extLst>
                </p14:cNvPr>
                <p14:cNvContentPartPr/>
                <p14:nvPr/>
              </p14:nvContentPartPr>
              <p14:xfrm>
                <a:off x="8961741" y="2909414"/>
                <a:ext cx="171000" cy="44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D2D973-9393-497C-8D70-C9E6B844EF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44101" y="2891774"/>
                  <a:ext cx="2066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E46718-D4AB-4277-B22A-F2DBDD0B7778}"/>
                    </a:ext>
                  </a:extLst>
                </p14:cNvPr>
                <p14:cNvContentPartPr/>
                <p14:nvPr/>
              </p14:nvContentPartPr>
              <p14:xfrm>
                <a:off x="8856621" y="3073574"/>
                <a:ext cx="233640" cy="11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E46718-D4AB-4277-B22A-F2DBDD0B777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38981" y="3055574"/>
                  <a:ext cx="26928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01A53D2-01AC-4A6A-86E9-27C7ED22AE5C}"/>
                  </a:ext>
                </a:extLst>
              </p14:cNvPr>
              <p14:cNvContentPartPr/>
              <p14:nvPr/>
            </p14:nvContentPartPr>
            <p14:xfrm>
              <a:off x="9130941" y="2889614"/>
              <a:ext cx="210960" cy="462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01A53D2-01AC-4A6A-86E9-27C7ED22AE5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112941" y="2871614"/>
                <a:ext cx="246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8C7F52-5A88-4474-AB73-30118B793EE9}"/>
                  </a:ext>
                </a:extLst>
              </p14:cNvPr>
              <p14:cNvContentPartPr/>
              <p14:nvPr/>
            </p14:nvContentPartPr>
            <p14:xfrm>
              <a:off x="9391221" y="3179414"/>
              <a:ext cx="49320" cy="139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8C7F52-5A88-4474-AB73-30118B793E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73581" y="3161414"/>
                <a:ext cx="84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E43A12-75E0-4A58-AB70-8F9E1DE77C8B}"/>
                  </a:ext>
                </a:extLst>
              </p14:cNvPr>
              <p14:cNvContentPartPr/>
              <p14:nvPr/>
            </p14:nvContentPartPr>
            <p14:xfrm>
              <a:off x="9399501" y="298465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E43A12-75E0-4A58-AB70-8F9E1DE77C8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381861" y="296701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D8D3FAF-D811-4D96-A66A-85400C8CA2AE}"/>
                  </a:ext>
                </a:extLst>
              </p14:cNvPr>
              <p14:cNvContentPartPr/>
              <p14:nvPr/>
            </p14:nvContentPartPr>
            <p14:xfrm>
              <a:off x="9315621" y="3104174"/>
              <a:ext cx="312480" cy="297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D8D3FAF-D811-4D96-A66A-85400C8CA2A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97621" y="3086174"/>
                <a:ext cx="348120" cy="3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95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130F-4938-4D16-A71A-F7E9D68B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 Distro </a:t>
            </a:r>
            <a:r>
              <a:rPr lang="en-US"/>
              <a:t>from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F35CA-41C5-46CD-9538-5CDDAB33A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274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Search for Linux</a:t>
            </a:r>
          </a:p>
          <a:p>
            <a:pPr lvl="1"/>
            <a:r>
              <a:rPr lang="en-US" sz="2200" dirty="0"/>
              <a:t>Or Ubuntu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recommend using Ubuntu, since the other distros I tried didn’t forward GUI apps properly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NOTE: You can also download .appx installers of these distros from </a:t>
            </a:r>
            <a:r>
              <a:rPr lang="en-US" sz="2000" dirty="0">
                <a:hlinkClick r:id="rId2"/>
              </a:rPr>
              <a:t>https://docs.microsoft.com/en-us/windows/wsl/install-manual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AFA6B-123B-4920-B733-FDD14F8F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91" y="960634"/>
            <a:ext cx="4646336" cy="246836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D9295B-CA33-44BE-986F-42487217A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91" y="3641959"/>
            <a:ext cx="2649242" cy="27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3EE8-34AA-4281-B6D0-72D5D822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1209"/>
          </a:xfrm>
        </p:spPr>
        <p:txBody>
          <a:bodyPr/>
          <a:lstStyle/>
          <a:p>
            <a:r>
              <a:rPr lang="en-US" dirty="0"/>
              <a:t>Setup your Ubuntu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24B9-1492-4E1E-980C-39B28FDF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334"/>
            <a:ext cx="5257800" cy="4986866"/>
          </a:xfrm>
        </p:spPr>
        <p:txBody>
          <a:bodyPr>
            <a:normAutofit fontScale="92500"/>
          </a:bodyPr>
          <a:lstStyle/>
          <a:p>
            <a:r>
              <a:rPr lang="en-US" dirty="0"/>
              <a:t>For the first time, run Ubuntu from the Start Menu</a:t>
            </a:r>
          </a:p>
          <a:p>
            <a:r>
              <a:rPr lang="en-US" dirty="0"/>
              <a:t>Set up your UNIX username and password</a:t>
            </a:r>
          </a:p>
          <a:p>
            <a:pPr lvl="1"/>
            <a:r>
              <a:rPr lang="en-US" dirty="0"/>
              <a:t>Usernames should be lowercase</a:t>
            </a:r>
          </a:p>
          <a:p>
            <a:pPr lvl="1"/>
            <a:r>
              <a:rPr lang="en-US" dirty="0"/>
              <a:t>And the password when entered, isn’t displayed, yes, not even asterisks[*] come, no need to panic! </a:t>
            </a:r>
            <a:r>
              <a:rPr lang="en-IN" dirty="0"/>
              <a:t>😅🙆‍♂️</a:t>
            </a:r>
            <a:endParaRPr lang="en-US" dirty="0"/>
          </a:p>
          <a:p>
            <a:r>
              <a:rPr lang="en-US" dirty="0"/>
              <a:t>And don’t forget to run every now and then</a:t>
            </a:r>
          </a:p>
          <a:p>
            <a:pPr lvl="1"/>
            <a:r>
              <a:rPr lang="en-US" dirty="0"/>
              <a:t>sudo apt update</a:t>
            </a:r>
          </a:p>
          <a:p>
            <a:pPr lvl="1"/>
            <a:r>
              <a:rPr lang="en-US" dirty="0"/>
              <a:t>sudo apt upgrade</a:t>
            </a:r>
          </a:p>
          <a:p>
            <a:pPr lvl="1"/>
            <a:r>
              <a:rPr lang="en-US" dirty="0"/>
              <a:t>apt-</a:t>
            </a:r>
            <a:r>
              <a:rPr lang="en-US" dirty="0" err="1"/>
              <a:t>autoremove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C1658-6973-4884-B03F-46864679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85" y="3624739"/>
            <a:ext cx="5037000" cy="2868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AB5C5-AE72-4369-BD61-A5AB072C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08" y="678772"/>
            <a:ext cx="3787877" cy="28681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35D9D55-6ABF-4747-AFC1-CDF891A79A71}"/>
              </a:ext>
            </a:extLst>
          </p:cNvPr>
          <p:cNvGrpSpPr/>
          <p:nvPr/>
        </p:nvGrpSpPr>
        <p:grpSpPr>
          <a:xfrm>
            <a:off x="5757203" y="4120001"/>
            <a:ext cx="970900" cy="302760"/>
            <a:chOff x="6113223" y="4120001"/>
            <a:chExt cx="6148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5BA9AA-861A-4C9A-8524-4A7424633758}"/>
                    </a:ext>
                  </a:extLst>
                </p14:cNvPr>
                <p14:cNvContentPartPr/>
                <p14:nvPr/>
              </p14:nvContentPartPr>
              <p14:xfrm>
                <a:off x="6113223" y="4233401"/>
                <a:ext cx="595440" cy="18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5BA9AA-861A-4C9A-8524-4A74246337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1820" y="4215761"/>
                  <a:ext cx="618017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66FDF4-2FEA-4561-868B-1868A5939AA4}"/>
                    </a:ext>
                  </a:extLst>
                </p14:cNvPr>
                <p14:cNvContentPartPr/>
                <p14:nvPr/>
              </p14:nvContentPartPr>
              <p14:xfrm>
                <a:off x="6575103" y="4120001"/>
                <a:ext cx="153000" cy="30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66FDF4-2FEA-4561-868B-1868A5939A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3685" y="4102001"/>
                  <a:ext cx="175607" cy="33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087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3C51-EEA3-4670-9D88-58FE44E3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distro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CA0A3-1B2B-4D85-A65E-DB186B31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428" y="1825625"/>
            <a:ext cx="7673143" cy="4351338"/>
          </a:xfrm>
        </p:spPr>
      </p:pic>
    </p:spTree>
    <p:extLst>
      <p:ext uri="{BB962C8B-B14F-4D97-AF65-F5344CB8AC3E}">
        <p14:creationId xmlns:p14="http://schemas.microsoft.com/office/powerpoint/2010/main" val="114213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2433</Words>
  <Application>Microsoft Office PowerPoint</Application>
  <PresentationFormat>Widescreen</PresentationFormat>
  <Paragraphs>218</Paragraphs>
  <Slides>34</Slides>
  <Notes>0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Office Theme</vt:lpstr>
      <vt:lpstr>Package</vt:lpstr>
      <vt:lpstr>Document</vt:lpstr>
      <vt:lpstr>Packager Shell Object</vt:lpstr>
      <vt:lpstr>Windows Subsystem for Linux - Tutorial</vt:lpstr>
      <vt:lpstr>THIS PPT IS BEST VIEWED IN SLIDESHOW MODE</vt:lpstr>
      <vt:lpstr>All links</vt:lpstr>
      <vt:lpstr>PowerPoint Presentation</vt:lpstr>
      <vt:lpstr>Features</vt:lpstr>
      <vt:lpstr>Enable WSL</vt:lpstr>
      <vt:lpstr>Install a Distro from Store</vt:lpstr>
      <vt:lpstr>Setup your Ubuntu instance</vt:lpstr>
      <vt:lpstr>About the distro</vt:lpstr>
      <vt:lpstr>For WSL 2</vt:lpstr>
      <vt:lpstr>Install Windows Terminal</vt:lpstr>
      <vt:lpstr>Windows Terminal Cont. Now you can run multiple tabs in a window</vt:lpstr>
      <vt:lpstr>Changing distro settings</vt:lpstr>
      <vt:lpstr>Tips n tricks</vt:lpstr>
      <vt:lpstr>Launch Windows Terminal using ctrl+shift+t</vt:lpstr>
      <vt:lpstr>Aliases make the work easier </vt:lpstr>
      <vt:lpstr>I use the Interop for Notepad++</vt:lpstr>
      <vt:lpstr>My .bash_aliases file</vt:lpstr>
      <vt:lpstr>Accessing WSL Distro file system in Windows</vt:lpstr>
      <vt:lpstr>Adding the Ubuntu directory to quick access</vt:lpstr>
      <vt:lpstr>VSCode is the ultimate editor for WSL, and in general too!!</vt:lpstr>
      <vt:lpstr>You can make copies of distros and much more!</vt:lpstr>
      <vt:lpstr>Listing distros and version management</vt:lpstr>
      <vt:lpstr>Making a copy [i.e., exporting and importing]</vt:lpstr>
      <vt:lpstr>Problems faced when you import a distro</vt:lpstr>
      <vt:lpstr>Cont.</vt:lpstr>
      <vt:lpstr>Install VcXsrc</vt:lpstr>
      <vt:lpstr>Export DISPLAY [WSL 1 only]</vt:lpstr>
      <vt:lpstr>Here you can see the Cooja Network Simulator running </vt:lpstr>
      <vt:lpstr>For WSL2</vt:lpstr>
      <vt:lpstr>A-I-O Alternative</vt:lpstr>
      <vt:lpstr>WSL 1 vs 2</vt:lpstr>
      <vt:lpstr>Wanna make your terminal look as cool as mine? </vt:lpstr>
      <vt:lpstr>SPREAD THE LOVE!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Subsystem for Linux - Tutorial</dc:title>
  <dc:creator>Nitin KM</dc:creator>
  <cp:lastModifiedBy>Nitin KM</cp:lastModifiedBy>
  <cp:revision>68</cp:revision>
  <dcterms:created xsi:type="dcterms:W3CDTF">2020-07-21T04:47:56Z</dcterms:created>
  <dcterms:modified xsi:type="dcterms:W3CDTF">2020-11-24T10:54:32Z</dcterms:modified>
</cp:coreProperties>
</file>